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13"/>
  </p:notesMasterIdLst>
  <p:sldIdLst>
    <p:sldId id="277" r:id="rId2"/>
    <p:sldId id="364" r:id="rId3"/>
    <p:sldId id="368" r:id="rId4"/>
    <p:sldId id="369" r:id="rId5"/>
    <p:sldId id="379" r:id="rId6"/>
    <p:sldId id="381" r:id="rId7"/>
    <p:sldId id="380" r:id="rId8"/>
    <p:sldId id="373" r:id="rId9"/>
    <p:sldId id="370" r:id="rId10"/>
    <p:sldId id="371" r:id="rId11"/>
    <p:sldId id="372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6699FF"/>
    <a:srgbClr val="0066FF"/>
    <a:srgbClr val="BDD7EE"/>
    <a:srgbClr val="FCD0F6"/>
    <a:srgbClr val="FFFFFF"/>
    <a:srgbClr val="C6E0B4"/>
    <a:srgbClr val="DBDBDB"/>
    <a:srgbClr val="F8CBAD"/>
    <a:srgbClr val="07B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944E79-8225-45BE-8E48-587F1F32705D}" v="21" dt="2023-11-10T20:51:57.4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6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licity Pryke" userId="6ac2b555e8118b51" providerId="LiveId" clId="{7A944E79-8225-45BE-8E48-587F1F32705D}"/>
    <pc:docChg chg="custSel modSld">
      <pc:chgData name="Felicity Pryke" userId="6ac2b555e8118b51" providerId="LiveId" clId="{7A944E79-8225-45BE-8E48-587F1F32705D}" dt="2023-11-10T20:52:03.497" v="59" actId="1076"/>
      <pc:docMkLst>
        <pc:docMk/>
      </pc:docMkLst>
      <pc:sldChg chg="delSp modSp mod modClrScheme delDesignElem chgLayout">
        <pc:chgData name="Felicity Pryke" userId="6ac2b555e8118b51" providerId="LiveId" clId="{7A944E79-8225-45BE-8E48-587F1F32705D}" dt="2023-11-10T20:44:10.496" v="41" actId="1076"/>
        <pc:sldMkLst>
          <pc:docMk/>
          <pc:sldMk cId="733087821" sldId="277"/>
        </pc:sldMkLst>
        <pc:spChg chg="mod ord">
          <ac:chgData name="Felicity Pryke" userId="6ac2b555e8118b51" providerId="LiveId" clId="{7A944E79-8225-45BE-8E48-587F1F32705D}" dt="2023-11-10T20:44:10.496" v="41" actId="1076"/>
          <ac:spMkLst>
            <pc:docMk/>
            <pc:sldMk cId="733087821" sldId="277"/>
            <ac:spMk id="2" creationId="{7C3D7352-ED50-4653-A2E8-A4CDEE59A1EA}"/>
          </ac:spMkLst>
        </pc:spChg>
        <pc:spChg chg="mod ord">
          <ac:chgData name="Felicity Pryke" userId="6ac2b555e8118b51" providerId="LiveId" clId="{7A944E79-8225-45BE-8E48-587F1F32705D}" dt="2023-11-10T20:44:01.921" v="40" actId="1076"/>
          <ac:spMkLst>
            <pc:docMk/>
            <pc:sldMk cId="733087821" sldId="277"/>
            <ac:spMk id="3" creationId="{D957F670-4787-41E9-BE10-773FA333ED83}"/>
          </ac:spMkLst>
        </pc:spChg>
        <pc:spChg chg="del">
          <ac:chgData name="Felicity Pryke" userId="6ac2b555e8118b51" providerId="LiveId" clId="{7A944E79-8225-45BE-8E48-587F1F32705D}" dt="2023-11-10T20:42:56.494" v="1" actId="700"/>
          <ac:spMkLst>
            <pc:docMk/>
            <pc:sldMk cId="733087821" sldId="277"/>
            <ac:spMk id="15" creationId="{657F69E0-C4B0-4BEC-A689-4F8D877F05D4}"/>
          </ac:spMkLst>
        </pc:spChg>
        <pc:spChg chg="del">
          <ac:chgData name="Felicity Pryke" userId="6ac2b555e8118b51" providerId="LiveId" clId="{7A944E79-8225-45BE-8E48-587F1F32705D}" dt="2023-11-10T20:42:56.494" v="1" actId="700"/>
          <ac:spMkLst>
            <pc:docMk/>
            <pc:sldMk cId="733087821" sldId="277"/>
            <ac:spMk id="16" creationId="{9F6380B4-6A1C-481E-8408-B4E6C75B9B81}"/>
          </ac:spMkLst>
        </pc:spChg>
        <pc:picChg chg="mod">
          <ac:chgData name="Felicity Pryke" userId="6ac2b555e8118b51" providerId="LiveId" clId="{7A944E79-8225-45BE-8E48-587F1F32705D}" dt="2023-11-10T20:43:42.385" v="20" actId="1076"/>
          <ac:picMkLst>
            <pc:docMk/>
            <pc:sldMk cId="733087821" sldId="277"/>
            <ac:picMk id="4" creationId="{AAB9809F-6F5D-5E70-32DF-9639EF2179A2}"/>
          </ac:picMkLst>
        </pc:picChg>
        <pc:picChg chg="mod">
          <ac:chgData name="Felicity Pryke" userId="6ac2b555e8118b51" providerId="LiveId" clId="{7A944E79-8225-45BE-8E48-587F1F32705D}" dt="2023-11-10T20:42:45.862" v="0" actId="14826"/>
          <ac:picMkLst>
            <pc:docMk/>
            <pc:sldMk cId="733087821" sldId="277"/>
            <ac:picMk id="5" creationId="{DDEFCE2F-CF37-9AD2-821E-2C7C4897E3D4}"/>
          </ac:picMkLst>
        </pc:picChg>
      </pc:sldChg>
      <pc:sldChg chg="addSp delSp modSp mod">
        <pc:chgData name="Felicity Pryke" userId="6ac2b555e8118b51" providerId="LiveId" clId="{7A944E79-8225-45BE-8E48-587F1F32705D}" dt="2023-11-10T20:52:03.497" v="59" actId="1076"/>
        <pc:sldMkLst>
          <pc:docMk/>
          <pc:sldMk cId="1588727377" sldId="371"/>
        </pc:sldMkLst>
        <pc:spChg chg="mod">
          <ac:chgData name="Felicity Pryke" userId="6ac2b555e8118b51" providerId="LiveId" clId="{7A944E79-8225-45BE-8E48-587F1F32705D}" dt="2023-11-10T20:51:40.912" v="51" actId="20577"/>
          <ac:spMkLst>
            <pc:docMk/>
            <pc:sldMk cId="1588727377" sldId="371"/>
            <ac:spMk id="4" creationId="{7D475A80-7DDB-B19B-8717-CB4D54908590}"/>
          </ac:spMkLst>
        </pc:spChg>
        <pc:spChg chg="del">
          <ac:chgData name="Felicity Pryke" userId="6ac2b555e8118b51" providerId="LiveId" clId="{7A944E79-8225-45BE-8E48-587F1F32705D}" dt="2023-11-10T20:51:55.842" v="57" actId="478"/>
          <ac:spMkLst>
            <pc:docMk/>
            <pc:sldMk cId="1588727377" sldId="371"/>
            <ac:spMk id="5" creationId="{78B3A32F-3A7B-EF80-985B-33F63AB3880D}"/>
          </ac:spMkLst>
        </pc:spChg>
        <pc:spChg chg="del">
          <ac:chgData name="Felicity Pryke" userId="6ac2b555e8118b51" providerId="LiveId" clId="{7A944E79-8225-45BE-8E48-587F1F32705D}" dt="2023-11-10T20:51:46.367" v="52" actId="478"/>
          <ac:spMkLst>
            <pc:docMk/>
            <pc:sldMk cId="1588727377" sldId="371"/>
            <ac:spMk id="6" creationId="{B0919910-0F7C-89DE-709D-A094FA5236F0}"/>
          </ac:spMkLst>
        </pc:spChg>
        <pc:spChg chg="add mod">
          <ac:chgData name="Felicity Pryke" userId="6ac2b555e8118b51" providerId="LiveId" clId="{7A944E79-8225-45BE-8E48-587F1F32705D}" dt="2023-11-10T20:51:52.785" v="55" actId="1076"/>
          <ac:spMkLst>
            <pc:docMk/>
            <pc:sldMk cId="1588727377" sldId="371"/>
            <ac:spMk id="8" creationId="{6C9B88F8-E8EA-55F3-ACA7-96D9099BFE6F}"/>
          </ac:spMkLst>
        </pc:spChg>
        <pc:spChg chg="add mod">
          <ac:chgData name="Felicity Pryke" userId="6ac2b555e8118b51" providerId="LiveId" clId="{7A944E79-8225-45BE-8E48-587F1F32705D}" dt="2023-11-10T20:52:03.497" v="59" actId="1076"/>
          <ac:spMkLst>
            <pc:docMk/>
            <pc:sldMk cId="1588727377" sldId="371"/>
            <ac:spMk id="9" creationId="{7DA637F4-03F2-B968-325C-A59C8DAFE51F}"/>
          </ac:spMkLst>
        </pc:spChg>
        <pc:spChg chg="del">
          <ac:chgData name="Felicity Pryke" userId="6ac2b555e8118b51" providerId="LiveId" clId="{7A944E79-8225-45BE-8E48-587F1F32705D}" dt="2023-11-10T20:51:47.170" v="53" actId="478"/>
          <ac:spMkLst>
            <pc:docMk/>
            <pc:sldMk cId="1588727377" sldId="371"/>
            <ac:spMk id="17" creationId="{3FE72E82-E448-1558-E8D4-BAB32EF272E4}"/>
          </ac:spMkLst>
        </pc:spChg>
        <pc:spChg chg="del">
          <ac:chgData name="Felicity Pryke" userId="6ac2b555e8118b51" providerId="LiveId" clId="{7A944E79-8225-45BE-8E48-587F1F32705D}" dt="2023-11-10T20:51:54.367" v="56" actId="478"/>
          <ac:spMkLst>
            <pc:docMk/>
            <pc:sldMk cId="1588727377" sldId="371"/>
            <ac:spMk id="19" creationId="{078F7991-41F7-97F8-342B-A23587F904E6}"/>
          </ac:spMkLst>
        </pc:spChg>
        <pc:spChg chg="del">
          <ac:chgData name="Felicity Pryke" userId="6ac2b555e8118b51" providerId="LiveId" clId="{7A944E79-8225-45BE-8E48-587F1F32705D}" dt="2023-11-10T20:51:00.480" v="42" actId="478"/>
          <ac:spMkLst>
            <pc:docMk/>
            <pc:sldMk cId="1588727377" sldId="371"/>
            <ac:spMk id="21" creationId="{3E00F966-4735-36C5-9FB8-AA69E2BD970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87E495-C237-4A5C-A6DC-5CBB71C8DCD0}" type="datetimeFigureOut">
              <a:rPr lang="en-GB" smtClean="0"/>
              <a:t>10/11/2023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E1EAAE-E60F-4D9F-83C5-56A15454B4F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299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11/10/2023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629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11/10/2023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373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11/10/2023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682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11/10/2023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990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11/10/2023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007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11/10/2023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432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11/10/2023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74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11/10/2023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990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11/10/2023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880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11/10/2023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92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11/10/2023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532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57BDD-E64A-4D27-8978-82FFCA18A12C}" type="datetimeFigureOut">
              <a:rPr lang="en-US" smtClean="0"/>
              <a:pPr/>
              <a:t>11/10/2023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3A852-0206-46AC-B0EB-6456129331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921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EFCE2F-CF37-9AD2-821E-2C7C4897E3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4" b="7744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3D7352-ED50-4653-A2E8-A4CDEE59A1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9654"/>
            <a:ext cx="9144000" cy="1214437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8800" b="1">
                <a:solidFill>
                  <a:schemeClr val="bg1"/>
                </a:solidFill>
              </a:rPr>
              <a:t>Set Up Your Season</a:t>
            </a:r>
            <a:endParaRPr lang="en-US" sz="8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7F670-4787-41E9-BE10-773FA333ED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40728" y="5904154"/>
            <a:ext cx="4461164" cy="65592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4000" b="1" cap="all">
                <a:solidFill>
                  <a:schemeClr val="bg1"/>
                </a:solidFill>
                <a:latin typeface="Nightmare gothic " pitchFamily="50" charset="0"/>
              </a:rPr>
              <a:t>Finding Felicity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B9809F-6F5D-5E70-32DF-9639EF217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9146" y="4978410"/>
            <a:ext cx="1667312" cy="128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087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CE9A0-533E-7881-6A7B-9C16BD5BD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197"/>
            <a:ext cx="5429250" cy="581080"/>
          </a:xfrm>
        </p:spPr>
        <p:txBody>
          <a:bodyPr>
            <a:noAutofit/>
          </a:bodyPr>
          <a:lstStyle/>
          <a:p>
            <a:r>
              <a:rPr lang="en-GB" sz="5400" b="1"/>
              <a:t>Last Season Review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145CE88-83E8-A729-EDF8-19E5244BB0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7515530"/>
              </p:ext>
            </p:extLst>
          </p:nvPr>
        </p:nvGraphicFramePr>
        <p:xfrm>
          <a:off x="455999" y="936325"/>
          <a:ext cx="11280001" cy="5716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9801">
                  <a:extLst>
                    <a:ext uri="{9D8B030D-6E8A-4147-A177-3AD203B41FA5}">
                      <a16:colId xmlns:a16="http://schemas.microsoft.com/office/drawing/2014/main" val="2820496601"/>
                    </a:ext>
                  </a:extLst>
                </a:gridCol>
                <a:gridCol w="4152900">
                  <a:extLst>
                    <a:ext uri="{9D8B030D-6E8A-4147-A177-3AD203B41FA5}">
                      <a16:colId xmlns:a16="http://schemas.microsoft.com/office/drawing/2014/main" val="2524566054"/>
                    </a:ext>
                  </a:extLst>
                </a:gridCol>
                <a:gridCol w="4133850">
                  <a:extLst>
                    <a:ext uri="{9D8B030D-6E8A-4147-A177-3AD203B41FA5}">
                      <a16:colId xmlns:a16="http://schemas.microsoft.com/office/drawing/2014/main" val="1497892293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1904835734"/>
                    </a:ext>
                  </a:extLst>
                </a:gridCol>
              </a:tblGrid>
              <a:tr h="740654">
                <a:tc>
                  <a:txBody>
                    <a:bodyPr/>
                    <a:lstStyle/>
                    <a:p>
                      <a:endParaRPr lang="en-GB">
                        <a:latin typeface="Nightmare gothic 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>
                          <a:latin typeface="Nightmare gothic " pitchFamily="50" charset="0"/>
                        </a:rPr>
                        <a:t>Where am I with this?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>
                          <a:latin typeface="Nightmare gothic " pitchFamily="50" charset="0"/>
                        </a:rPr>
                        <a:t>What can I learn?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latin typeface="Nightmare gothic " pitchFamily="50" charset="0"/>
                        </a:rPr>
                        <a:t>Out of 10?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596954"/>
                  </a:ext>
                </a:extLst>
              </a:tr>
              <a:tr h="615203">
                <a:tc>
                  <a:txBody>
                    <a:bodyPr/>
                    <a:lstStyle/>
                    <a:p>
                      <a:r>
                        <a:rPr lang="en-GB">
                          <a:latin typeface="Nightmare gothic " pitchFamily="50" charset="0"/>
                        </a:rPr>
                        <a:t>Physical health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665018"/>
                  </a:ext>
                </a:extLst>
              </a:tr>
              <a:tr h="615203">
                <a:tc>
                  <a:txBody>
                    <a:bodyPr/>
                    <a:lstStyle/>
                    <a:p>
                      <a:r>
                        <a:rPr lang="en-GB">
                          <a:latin typeface="Nightmare gothic " pitchFamily="50" charset="0"/>
                        </a:rPr>
                        <a:t>Mental health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095535"/>
                  </a:ext>
                </a:extLst>
              </a:tr>
              <a:tr h="669916">
                <a:tc>
                  <a:txBody>
                    <a:bodyPr/>
                    <a:lstStyle/>
                    <a:p>
                      <a:r>
                        <a:rPr lang="en-GB">
                          <a:latin typeface="Nightmare gothic " pitchFamily="50" charset="0"/>
                        </a:rPr>
                        <a:t>Family &amp; Relationships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506900"/>
                  </a:ext>
                </a:extLst>
              </a:tr>
              <a:tr h="615203">
                <a:tc>
                  <a:txBody>
                    <a:bodyPr/>
                    <a:lstStyle/>
                    <a:p>
                      <a:r>
                        <a:rPr lang="en-GB">
                          <a:latin typeface="Nightmare gothic " pitchFamily="50" charset="0"/>
                        </a:rPr>
                        <a:t>Friendships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779609"/>
                  </a:ext>
                </a:extLst>
              </a:tr>
              <a:tr h="615203">
                <a:tc>
                  <a:txBody>
                    <a:bodyPr/>
                    <a:lstStyle/>
                    <a:p>
                      <a:r>
                        <a:rPr lang="en-GB">
                          <a:latin typeface="Nightmare gothic " pitchFamily="50" charset="0"/>
                        </a:rPr>
                        <a:t>Home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738422"/>
                  </a:ext>
                </a:extLst>
              </a:tr>
              <a:tr h="615203">
                <a:tc>
                  <a:txBody>
                    <a:bodyPr/>
                    <a:lstStyle/>
                    <a:p>
                      <a:r>
                        <a:rPr lang="en-GB">
                          <a:latin typeface="Nightmare gothic " pitchFamily="50" charset="0"/>
                        </a:rPr>
                        <a:t>Rest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788855"/>
                  </a:ext>
                </a:extLst>
              </a:tr>
              <a:tr h="615203">
                <a:tc>
                  <a:txBody>
                    <a:bodyPr/>
                    <a:lstStyle/>
                    <a:p>
                      <a:r>
                        <a:rPr lang="en-GB">
                          <a:latin typeface="Nightmare gothic " pitchFamily="50" charset="0"/>
                        </a:rPr>
                        <a:t>Gratitude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314854"/>
                  </a:ext>
                </a:extLst>
              </a:tr>
              <a:tr h="615203">
                <a:tc>
                  <a:txBody>
                    <a:bodyPr/>
                    <a:lstStyle/>
                    <a:p>
                      <a:r>
                        <a:rPr lang="en-GB">
                          <a:latin typeface="Nightmare gothic " pitchFamily="50" charset="0"/>
                        </a:rPr>
                        <a:t>Spirituality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423529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E3D9054-A5A2-29CD-5870-102867F0A6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00955" y="204684"/>
            <a:ext cx="543484" cy="4184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F56139-3888-1248-D700-BFDDD8A7104A}"/>
              </a:ext>
            </a:extLst>
          </p:cNvPr>
          <p:cNvSpPr txBox="1"/>
          <p:nvPr/>
        </p:nvSpPr>
        <p:spPr>
          <a:xfrm>
            <a:off x="6581775" y="352820"/>
            <a:ext cx="477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Months / Season: </a:t>
            </a:r>
          </a:p>
        </p:txBody>
      </p:sp>
    </p:spTree>
    <p:extLst>
      <p:ext uri="{BB962C8B-B14F-4D97-AF65-F5344CB8AC3E}">
        <p14:creationId xmlns:p14="http://schemas.microsoft.com/office/powerpoint/2010/main" val="137816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CE9A0-533E-7881-6A7B-9C16BD5BD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197"/>
            <a:ext cx="5429250" cy="581080"/>
          </a:xfrm>
        </p:spPr>
        <p:txBody>
          <a:bodyPr>
            <a:noAutofit/>
          </a:bodyPr>
          <a:lstStyle/>
          <a:p>
            <a:r>
              <a:rPr lang="en-GB" sz="5400" b="1"/>
              <a:t>Last Season Review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145CE88-83E8-A729-EDF8-19E5244BB0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3944014"/>
              </p:ext>
            </p:extLst>
          </p:nvPr>
        </p:nvGraphicFramePr>
        <p:xfrm>
          <a:off x="455999" y="936325"/>
          <a:ext cx="11280001" cy="5716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9801">
                  <a:extLst>
                    <a:ext uri="{9D8B030D-6E8A-4147-A177-3AD203B41FA5}">
                      <a16:colId xmlns:a16="http://schemas.microsoft.com/office/drawing/2014/main" val="2820496601"/>
                    </a:ext>
                  </a:extLst>
                </a:gridCol>
                <a:gridCol w="4152900">
                  <a:extLst>
                    <a:ext uri="{9D8B030D-6E8A-4147-A177-3AD203B41FA5}">
                      <a16:colId xmlns:a16="http://schemas.microsoft.com/office/drawing/2014/main" val="2524566054"/>
                    </a:ext>
                  </a:extLst>
                </a:gridCol>
                <a:gridCol w="4133850">
                  <a:extLst>
                    <a:ext uri="{9D8B030D-6E8A-4147-A177-3AD203B41FA5}">
                      <a16:colId xmlns:a16="http://schemas.microsoft.com/office/drawing/2014/main" val="1497892293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1904835734"/>
                    </a:ext>
                  </a:extLst>
                </a:gridCol>
              </a:tblGrid>
              <a:tr h="740654">
                <a:tc>
                  <a:txBody>
                    <a:bodyPr/>
                    <a:lstStyle/>
                    <a:p>
                      <a:endParaRPr lang="en-GB">
                        <a:latin typeface="Nightmare gothic 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>
                          <a:latin typeface="Nightmare gothic " pitchFamily="50" charset="0"/>
                        </a:rPr>
                        <a:t>Where am I with this?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>
                          <a:latin typeface="Nightmare gothic " pitchFamily="50" charset="0"/>
                        </a:rPr>
                        <a:t>What can I learn?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latin typeface="Nightmare gothic " pitchFamily="50" charset="0"/>
                        </a:rPr>
                        <a:t>Out of 10?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596954"/>
                  </a:ext>
                </a:extLst>
              </a:tr>
              <a:tr h="615203">
                <a:tc>
                  <a:txBody>
                    <a:bodyPr/>
                    <a:lstStyle/>
                    <a:p>
                      <a:r>
                        <a:rPr lang="en-GB">
                          <a:latin typeface="Nightmare gothic " pitchFamily="50" charset="0"/>
                        </a:rPr>
                        <a:t>Work &amp; career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665018"/>
                  </a:ext>
                </a:extLst>
              </a:tr>
              <a:tr h="615203">
                <a:tc>
                  <a:txBody>
                    <a:bodyPr/>
                    <a:lstStyle/>
                    <a:p>
                      <a:r>
                        <a:rPr lang="en-GB">
                          <a:latin typeface="Nightmare gothic " pitchFamily="50" charset="0"/>
                        </a:rPr>
                        <a:t>Money &amp; wealth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095535"/>
                  </a:ext>
                </a:extLst>
              </a:tr>
              <a:tr h="669916">
                <a:tc>
                  <a:txBody>
                    <a:bodyPr/>
                    <a:lstStyle/>
                    <a:p>
                      <a:r>
                        <a:rPr lang="en-GB">
                          <a:latin typeface="Nightmare gothic " pitchFamily="50" charset="0"/>
                        </a:rPr>
                        <a:t>Knowledge &amp; learning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506900"/>
                  </a:ext>
                </a:extLst>
              </a:tr>
              <a:tr h="615203">
                <a:tc>
                  <a:txBody>
                    <a:bodyPr/>
                    <a:lstStyle/>
                    <a:p>
                      <a:r>
                        <a:rPr lang="en-GB">
                          <a:latin typeface="Nightmare gothic " pitchFamily="50" charset="0"/>
                        </a:rPr>
                        <a:t>Travel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779609"/>
                  </a:ext>
                </a:extLst>
              </a:tr>
              <a:tr h="615203">
                <a:tc>
                  <a:txBody>
                    <a:bodyPr/>
                    <a:lstStyle/>
                    <a:p>
                      <a:r>
                        <a:rPr lang="en-GB">
                          <a:latin typeface="Nightmare gothic " pitchFamily="50" charset="0"/>
                        </a:rPr>
                        <a:t>Community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738422"/>
                  </a:ext>
                </a:extLst>
              </a:tr>
              <a:tr h="615203">
                <a:tc>
                  <a:txBody>
                    <a:bodyPr/>
                    <a:lstStyle/>
                    <a:p>
                      <a:r>
                        <a:rPr lang="en-GB">
                          <a:latin typeface="Nightmare gothic " pitchFamily="50" charset="0"/>
                        </a:rPr>
                        <a:t>Purpose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788855"/>
                  </a:ext>
                </a:extLst>
              </a:tr>
              <a:tr h="615203">
                <a:tc>
                  <a:txBody>
                    <a:bodyPr/>
                    <a:lstStyle/>
                    <a:p>
                      <a:r>
                        <a:rPr lang="en-GB">
                          <a:latin typeface="Nightmare gothic " pitchFamily="50" charset="0"/>
                        </a:rPr>
                        <a:t>Creativity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314854"/>
                  </a:ext>
                </a:extLst>
              </a:tr>
              <a:tr h="615203">
                <a:tc>
                  <a:txBody>
                    <a:bodyPr/>
                    <a:lstStyle/>
                    <a:p>
                      <a:r>
                        <a:rPr lang="en-GB">
                          <a:latin typeface="Nightmare gothic " pitchFamily="50" charset="0"/>
                        </a:rPr>
                        <a:t>Fun &amp; joy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423529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E3D9054-A5A2-29CD-5870-102867F0A6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00955" y="204684"/>
            <a:ext cx="543484" cy="4184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F56139-3888-1248-D700-BFDDD8A7104A}"/>
              </a:ext>
            </a:extLst>
          </p:cNvPr>
          <p:cNvSpPr txBox="1"/>
          <p:nvPr/>
        </p:nvSpPr>
        <p:spPr>
          <a:xfrm>
            <a:off x="6581775" y="352820"/>
            <a:ext cx="477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Months / Season: </a:t>
            </a:r>
          </a:p>
        </p:txBody>
      </p:sp>
    </p:spTree>
    <p:extLst>
      <p:ext uri="{BB962C8B-B14F-4D97-AF65-F5344CB8AC3E}">
        <p14:creationId xmlns:p14="http://schemas.microsoft.com/office/powerpoint/2010/main" val="3421351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C17114-8588-5731-62FD-64113CE6A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888" y="348880"/>
            <a:ext cx="2880828" cy="1593492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6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Goals</a:t>
            </a:r>
            <a:br>
              <a:rPr lang="en-US" sz="6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6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0C4D9-80D3-97B3-A583-143BA20D1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066" y="2085080"/>
            <a:ext cx="3004650" cy="4406210"/>
          </a:xfrm>
        </p:spPr>
        <p:txBody>
          <a:bodyPr>
            <a:normAutofit lnSpcReduction="10000"/>
          </a:bodyPr>
          <a:lstStyle/>
          <a:p>
            <a:pPr marL="0" indent="0" defTabSz="585216">
              <a:spcBef>
                <a:spcPts val="640"/>
              </a:spcBef>
              <a:buNone/>
            </a:pPr>
            <a:r>
              <a:rPr lang="en-GB" sz="24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Time to look at your goals from last season!</a:t>
            </a:r>
          </a:p>
          <a:p>
            <a:pPr defTabSz="585216">
              <a:spcBef>
                <a:spcPts val="640"/>
              </a:spcBef>
            </a:pPr>
            <a:r>
              <a:rPr lang="en-GB" sz="2400">
                <a:solidFill>
                  <a:schemeClr val="bg1"/>
                </a:solidFill>
              </a:rPr>
              <a:t>What are the successes? Can you 100% tick off the goal as completed?</a:t>
            </a:r>
          </a:p>
          <a:p>
            <a:pPr defTabSz="585216">
              <a:spcBef>
                <a:spcPts val="640"/>
              </a:spcBef>
            </a:pPr>
            <a:r>
              <a:rPr lang="en-GB" sz="2400">
                <a:solidFill>
                  <a:schemeClr val="bg1"/>
                </a:solidFill>
              </a:rPr>
              <a:t>What have you learnt from the experience? Remember that we can learn from every “failure”.</a:t>
            </a:r>
          </a:p>
          <a:p>
            <a:pPr marL="0" indent="0">
              <a:buNone/>
            </a:pPr>
            <a:endParaRPr lang="en-GB" sz="4000">
              <a:solidFill>
                <a:schemeClr val="bg1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D475A80-7DDB-B19B-8717-CB4D54908590}"/>
              </a:ext>
            </a:extLst>
          </p:cNvPr>
          <p:cNvSpPr/>
          <p:nvPr/>
        </p:nvSpPr>
        <p:spPr>
          <a:xfrm>
            <a:off x="4226842" y="837472"/>
            <a:ext cx="2402558" cy="5753828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>
              <a:ln w="19050">
                <a:solidFill>
                  <a:schemeClr val="accent1"/>
                </a:solidFill>
              </a:ln>
              <a:solidFill>
                <a:schemeClr val="tx1"/>
              </a:solidFill>
            </a:endParaRPr>
          </a:p>
          <a:p>
            <a:endParaRPr lang="en-GB">
              <a:ln w="19050">
                <a:solidFill>
                  <a:schemeClr val="accent1"/>
                </a:solidFill>
              </a:ln>
              <a:solidFill>
                <a:schemeClr val="tx1"/>
              </a:solidFill>
            </a:endParaRPr>
          </a:p>
          <a:p>
            <a:endParaRPr lang="en-GB" b="1">
              <a:ln w="19050">
                <a:solidFill>
                  <a:schemeClr val="accent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CDD7FD-D463-66EF-C9C5-402D58DB4BCC}"/>
              </a:ext>
            </a:extLst>
          </p:cNvPr>
          <p:cNvSpPr txBox="1"/>
          <p:nvPr/>
        </p:nvSpPr>
        <p:spPr>
          <a:xfrm>
            <a:off x="4974086" y="180975"/>
            <a:ext cx="904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>
                <a:latin typeface="+mj-lt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3934BB-14FA-A686-C124-B150175D4174}"/>
              </a:ext>
            </a:extLst>
          </p:cNvPr>
          <p:cNvSpPr txBox="1"/>
          <p:nvPr/>
        </p:nvSpPr>
        <p:spPr>
          <a:xfrm>
            <a:off x="7595058" y="180975"/>
            <a:ext cx="904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>
                <a:latin typeface="+mj-lt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4128DD-145D-4718-4FAB-62EA6C287ACD}"/>
              </a:ext>
            </a:extLst>
          </p:cNvPr>
          <p:cNvSpPr txBox="1"/>
          <p:nvPr/>
        </p:nvSpPr>
        <p:spPr>
          <a:xfrm>
            <a:off x="10214433" y="180975"/>
            <a:ext cx="904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>
                <a:latin typeface="+mj-lt"/>
              </a:rPr>
              <a:t>3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FE72E82-E448-1558-E8D4-BAB32EF272E4}"/>
              </a:ext>
            </a:extLst>
          </p:cNvPr>
          <p:cNvSpPr/>
          <p:nvPr/>
        </p:nvSpPr>
        <p:spPr>
          <a:xfrm>
            <a:off x="6846217" y="837472"/>
            <a:ext cx="2402558" cy="5753828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>
              <a:ln w="19050">
                <a:solidFill>
                  <a:schemeClr val="accent1"/>
                </a:solidFill>
              </a:ln>
              <a:solidFill>
                <a:schemeClr val="tx1"/>
              </a:solidFill>
              <a:latin typeface="Nightmare gothic " pitchFamily="50" charset="0"/>
            </a:endParaRPr>
          </a:p>
          <a:p>
            <a:endParaRPr lang="en-GB">
              <a:ln w="19050">
                <a:solidFill>
                  <a:schemeClr val="accent1"/>
                </a:solidFill>
              </a:ln>
              <a:solidFill>
                <a:schemeClr val="tx1"/>
              </a:solidFill>
              <a:latin typeface="Nightmare gothic " pitchFamily="50" charset="0"/>
            </a:endParaRPr>
          </a:p>
          <a:p>
            <a:endParaRPr lang="en-GB">
              <a:ln w="19050">
                <a:solidFill>
                  <a:schemeClr val="accent1"/>
                </a:solidFill>
              </a:ln>
              <a:solidFill>
                <a:schemeClr val="tx1"/>
              </a:solidFill>
              <a:latin typeface="Nightmare gothic " pitchFamily="50" charset="0"/>
            </a:endParaRPr>
          </a:p>
          <a:p>
            <a:endParaRPr lang="en-GB">
              <a:ln w="19050">
                <a:solidFill>
                  <a:schemeClr val="accent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78F7991-41F7-97F8-342B-A23587F904E6}"/>
              </a:ext>
            </a:extLst>
          </p:cNvPr>
          <p:cNvSpPr/>
          <p:nvPr/>
        </p:nvSpPr>
        <p:spPr>
          <a:xfrm>
            <a:off x="9465592" y="837472"/>
            <a:ext cx="2402558" cy="5753828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>
              <a:ln w="19050">
                <a:solidFill>
                  <a:schemeClr val="accent1"/>
                </a:solidFill>
              </a:ln>
              <a:solidFill>
                <a:schemeClr val="tx1"/>
              </a:solidFill>
              <a:latin typeface="Nightmare gothic " pitchFamily="50" charset="0"/>
            </a:endParaRPr>
          </a:p>
          <a:p>
            <a:endParaRPr lang="en-GB">
              <a:ln w="19050">
                <a:solidFill>
                  <a:schemeClr val="accent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0AEF05A6-3B12-CFE2-FD81-A82EFEACA3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970244"/>
              </p:ext>
            </p:extLst>
          </p:nvPr>
        </p:nvGraphicFramePr>
        <p:xfrm>
          <a:off x="4226842" y="892098"/>
          <a:ext cx="2402558" cy="56992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02558">
                  <a:extLst>
                    <a:ext uri="{9D8B030D-6E8A-4147-A177-3AD203B41FA5}">
                      <a16:colId xmlns:a16="http://schemas.microsoft.com/office/drawing/2014/main" val="887800574"/>
                    </a:ext>
                  </a:extLst>
                </a:gridCol>
              </a:tblGrid>
              <a:tr h="2849601">
                <a:tc>
                  <a:txBody>
                    <a:bodyPr/>
                    <a:lstStyle/>
                    <a:p>
                      <a:r>
                        <a:rPr lang="en-GB" b="0"/>
                        <a:t>Successes:</a:t>
                      </a:r>
                    </a:p>
                    <a:p>
                      <a:endParaRPr lang="en-GB" b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1726780"/>
                  </a:ext>
                </a:extLst>
              </a:tr>
              <a:tr h="2849601">
                <a:tc>
                  <a:txBody>
                    <a:bodyPr/>
                    <a:lstStyle/>
                    <a:p>
                      <a:r>
                        <a:rPr lang="en-GB" b="0"/>
                        <a:t>Learnings:</a:t>
                      </a:r>
                    </a:p>
                    <a:p>
                      <a:endParaRPr lang="en-GB" b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82041993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D438FF84-8AA2-7CEB-7BA2-8FBF9DC0B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329" y="121832"/>
            <a:ext cx="543484" cy="418457"/>
          </a:xfrm>
          <a:prstGeom prst="rect">
            <a:avLst/>
          </a:prstGeom>
        </p:spPr>
      </p:pic>
      <p:graphicFrame>
        <p:nvGraphicFramePr>
          <p:cNvPr id="8" name="Table 5">
            <a:extLst>
              <a:ext uri="{FF2B5EF4-FFF2-40B4-BE49-F238E27FC236}">
                <a16:creationId xmlns:a16="http://schemas.microsoft.com/office/drawing/2014/main" id="{EE6EE600-C2D0-8CD9-F042-7AA65EC93B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032968"/>
              </p:ext>
            </p:extLst>
          </p:nvPr>
        </p:nvGraphicFramePr>
        <p:xfrm>
          <a:off x="9465592" y="892098"/>
          <a:ext cx="2402558" cy="56992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02558">
                  <a:extLst>
                    <a:ext uri="{9D8B030D-6E8A-4147-A177-3AD203B41FA5}">
                      <a16:colId xmlns:a16="http://schemas.microsoft.com/office/drawing/2014/main" val="887800574"/>
                    </a:ext>
                  </a:extLst>
                </a:gridCol>
              </a:tblGrid>
              <a:tr h="2849601">
                <a:tc>
                  <a:txBody>
                    <a:bodyPr/>
                    <a:lstStyle/>
                    <a:p>
                      <a:r>
                        <a:rPr lang="en-GB" b="0"/>
                        <a:t>Successes:</a:t>
                      </a:r>
                    </a:p>
                    <a:p>
                      <a:endParaRPr lang="en-GB" b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1726780"/>
                  </a:ext>
                </a:extLst>
              </a:tr>
              <a:tr h="2849601">
                <a:tc>
                  <a:txBody>
                    <a:bodyPr/>
                    <a:lstStyle/>
                    <a:p>
                      <a:r>
                        <a:rPr lang="en-GB" b="0"/>
                        <a:t>Learnings:</a:t>
                      </a:r>
                    </a:p>
                    <a:p>
                      <a:endParaRPr lang="en-GB" b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82041993"/>
                  </a:ext>
                </a:extLst>
              </a:tr>
            </a:tbl>
          </a:graphicData>
        </a:graphic>
      </p:graphicFrame>
      <p:graphicFrame>
        <p:nvGraphicFramePr>
          <p:cNvPr id="10" name="Table 5">
            <a:extLst>
              <a:ext uri="{FF2B5EF4-FFF2-40B4-BE49-F238E27FC236}">
                <a16:creationId xmlns:a16="http://schemas.microsoft.com/office/drawing/2014/main" id="{45E135B3-083F-3F8C-72FA-4B35E12783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392477"/>
              </p:ext>
            </p:extLst>
          </p:nvPr>
        </p:nvGraphicFramePr>
        <p:xfrm>
          <a:off x="6846217" y="892098"/>
          <a:ext cx="2402558" cy="56992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02558">
                  <a:extLst>
                    <a:ext uri="{9D8B030D-6E8A-4147-A177-3AD203B41FA5}">
                      <a16:colId xmlns:a16="http://schemas.microsoft.com/office/drawing/2014/main" val="887800574"/>
                    </a:ext>
                  </a:extLst>
                </a:gridCol>
              </a:tblGrid>
              <a:tr h="2849601">
                <a:tc>
                  <a:txBody>
                    <a:bodyPr/>
                    <a:lstStyle/>
                    <a:p>
                      <a:r>
                        <a:rPr lang="en-GB" b="0"/>
                        <a:t>Successes:</a:t>
                      </a:r>
                    </a:p>
                    <a:p>
                      <a:endParaRPr lang="en-GB" b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1726780"/>
                  </a:ext>
                </a:extLst>
              </a:tr>
              <a:tr h="2849601">
                <a:tc>
                  <a:txBody>
                    <a:bodyPr/>
                    <a:lstStyle/>
                    <a:p>
                      <a:r>
                        <a:rPr lang="en-GB" b="0"/>
                        <a:t>Learnings:</a:t>
                      </a:r>
                    </a:p>
                    <a:p>
                      <a:endParaRPr lang="en-GB" b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82041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4979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44D61F-0D80-256F-3831-D18FCC540E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44" t="17149" r="2435" b="9774"/>
          <a:stretch/>
        </p:blipFill>
        <p:spPr>
          <a:xfrm>
            <a:off x="0" y="0"/>
            <a:ext cx="12195850" cy="685800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5CA879E-5E49-06C0-9CC0-17308CCBA525}"/>
              </a:ext>
            </a:extLst>
          </p:cNvPr>
          <p:cNvSpPr/>
          <p:nvPr/>
        </p:nvSpPr>
        <p:spPr>
          <a:xfrm>
            <a:off x="638175" y="3835543"/>
            <a:ext cx="3248025" cy="1891001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t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GB" sz="2800">
                <a:ln w="0"/>
                <a:solidFill>
                  <a:schemeClr val="tx1"/>
                </a:solidFill>
              </a:rPr>
              <a:t>Routine Accountability</a:t>
            </a:r>
          </a:p>
          <a:p>
            <a:pPr algn="ctr">
              <a:spcAft>
                <a:spcPts val="600"/>
              </a:spcAft>
            </a:pPr>
            <a:r>
              <a:rPr lang="en-GB" sz="2800">
                <a:ln w="0"/>
                <a:solidFill>
                  <a:schemeClr val="tx1"/>
                </a:solidFill>
              </a:rPr>
              <a:t> / </a:t>
            </a:r>
          </a:p>
          <a:p>
            <a:pPr algn="ctr">
              <a:spcAft>
                <a:spcPts val="600"/>
              </a:spcAft>
            </a:pPr>
            <a:endParaRPr lang="en-GB" sz="2800">
              <a:ln w="0"/>
              <a:solidFill>
                <a:schemeClr val="tx1"/>
              </a:solidFill>
            </a:endParaRPr>
          </a:p>
          <a:p>
            <a:pPr algn="ctr">
              <a:spcAft>
                <a:spcPts val="600"/>
              </a:spcAft>
            </a:pPr>
            <a:endParaRPr lang="en-GB" sz="2800">
              <a:ln w="0"/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9F329A3-C00F-E510-FE5C-AAF5E79C447F}"/>
              </a:ext>
            </a:extLst>
          </p:cNvPr>
          <p:cNvSpPr/>
          <p:nvPr/>
        </p:nvSpPr>
        <p:spPr>
          <a:xfrm>
            <a:off x="4119034" y="255213"/>
            <a:ext cx="2482270" cy="6362563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t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GB" sz="2800">
                <a:ln w="0"/>
                <a:solidFill>
                  <a:schemeClr val="tx1"/>
                </a:solidFill>
              </a:rPr>
              <a:t>Last season’s successes:</a:t>
            </a:r>
          </a:p>
          <a:p>
            <a:pPr>
              <a:spcAft>
                <a:spcPts val="600"/>
              </a:spcAft>
            </a:pPr>
            <a:endParaRPr lang="en-GB">
              <a:ln w="0"/>
              <a:solidFill>
                <a:schemeClr val="tx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DB5BCDD-573B-5784-D1C8-DD63CD860373}"/>
              </a:ext>
            </a:extLst>
          </p:cNvPr>
          <p:cNvSpPr/>
          <p:nvPr/>
        </p:nvSpPr>
        <p:spPr>
          <a:xfrm>
            <a:off x="6799890" y="255213"/>
            <a:ext cx="2482270" cy="6362563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t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GB" sz="2800">
                <a:ln w="0"/>
                <a:solidFill>
                  <a:schemeClr val="tx1"/>
                </a:solidFill>
              </a:rPr>
              <a:t>Last season’s learnings:</a:t>
            </a:r>
          </a:p>
          <a:p>
            <a:pPr>
              <a:spcAft>
                <a:spcPts val="600"/>
              </a:spcAft>
            </a:pPr>
            <a:endParaRPr lang="en-GB">
              <a:ln w="0"/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55901EE-2AA7-0DCA-C09D-8C5CF4DF67E2}"/>
              </a:ext>
            </a:extLst>
          </p:cNvPr>
          <p:cNvSpPr/>
          <p:nvPr/>
        </p:nvSpPr>
        <p:spPr>
          <a:xfrm>
            <a:off x="9480746" y="255213"/>
            <a:ext cx="2482270" cy="6362562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t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GB" sz="2800">
                <a:ln w="0"/>
                <a:solidFill>
                  <a:schemeClr val="tx1"/>
                </a:solidFill>
              </a:rPr>
              <a:t>Last season’s gratitude:</a:t>
            </a:r>
          </a:p>
          <a:p>
            <a:pPr>
              <a:spcAft>
                <a:spcPts val="600"/>
              </a:spcAft>
            </a:pPr>
            <a:endParaRPr lang="en-GB">
              <a:ln w="0"/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CE9C9-34CA-4B68-048E-4214D62FB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b="1" kern="1200">
                <a:solidFill>
                  <a:srgbClr val="FFFFFF"/>
                </a:solidFill>
              </a:rPr>
              <a:t>Last Season Review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C9C0FF-3C44-5168-C3BB-3F9CA6CAD7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06" y="6410034"/>
            <a:ext cx="522336" cy="40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001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44D61F-0D80-256F-3831-D18FCC540E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44" t="17149" r="2435" b="9774"/>
          <a:stretch/>
        </p:blipFill>
        <p:spPr>
          <a:xfrm>
            <a:off x="0" y="0"/>
            <a:ext cx="12195850" cy="685800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5CA879E-5E49-06C0-9CC0-17308CCBA525}"/>
              </a:ext>
            </a:extLst>
          </p:cNvPr>
          <p:cNvSpPr/>
          <p:nvPr/>
        </p:nvSpPr>
        <p:spPr>
          <a:xfrm>
            <a:off x="325463" y="3618854"/>
            <a:ext cx="3560737" cy="2587837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t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GB" sz="2500">
                <a:ln w="0"/>
                <a:solidFill>
                  <a:schemeClr val="tx1"/>
                </a:solidFill>
              </a:rPr>
              <a:t>How do I want to feel?</a:t>
            </a:r>
          </a:p>
          <a:p>
            <a:pPr>
              <a:spcAft>
                <a:spcPts val="600"/>
              </a:spcAft>
            </a:pPr>
            <a:endParaRPr lang="en-GB">
              <a:ln w="0"/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9F329A3-C00F-E510-FE5C-AAF5E79C447F}"/>
              </a:ext>
            </a:extLst>
          </p:cNvPr>
          <p:cNvSpPr/>
          <p:nvPr/>
        </p:nvSpPr>
        <p:spPr>
          <a:xfrm>
            <a:off x="4119034" y="247464"/>
            <a:ext cx="2482270" cy="6362563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t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GB" sz="2500">
                <a:ln w="0"/>
                <a:solidFill>
                  <a:schemeClr val="tx1"/>
                </a:solidFill>
              </a:rPr>
              <a:t>What do I need to let go of?</a:t>
            </a:r>
            <a:endParaRPr lang="en-GB" sz="1400">
              <a:ln w="0"/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endParaRPr lang="en-GB">
              <a:ln w="0"/>
              <a:solidFill>
                <a:schemeClr val="tx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DB5BCDD-573B-5784-D1C8-DD63CD860373}"/>
              </a:ext>
            </a:extLst>
          </p:cNvPr>
          <p:cNvSpPr/>
          <p:nvPr/>
        </p:nvSpPr>
        <p:spPr>
          <a:xfrm>
            <a:off x="6799890" y="247464"/>
            <a:ext cx="2482270" cy="6362563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t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GB" sz="2500">
                <a:ln w="0"/>
                <a:solidFill>
                  <a:schemeClr val="tx1"/>
                </a:solidFill>
              </a:rPr>
              <a:t>What do I want to bring into my life?</a:t>
            </a:r>
          </a:p>
          <a:p>
            <a:pPr>
              <a:spcAft>
                <a:spcPts val="600"/>
              </a:spcAft>
            </a:pPr>
            <a:endParaRPr lang="en-GB">
              <a:ln w="0"/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endParaRPr lang="en-GB" sz="1400">
              <a:ln w="0"/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55901EE-2AA7-0DCA-C09D-8C5CF4DF67E2}"/>
              </a:ext>
            </a:extLst>
          </p:cNvPr>
          <p:cNvSpPr/>
          <p:nvPr/>
        </p:nvSpPr>
        <p:spPr>
          <a:xfrm>
            <a:off x="9480746" y="247464"/>
            <a:ext cx="2482270" cy="6362562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t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GB" sz="2800">
                <a:ln w="0"/>
                <a:solidFill>
                  <a:schemeClr val="tx1"/>
                </a:solidFill>
              </a:rPr>
              <a:t>Anything else?</a:t>
            </a:r>
          </a:p>
          <a:p>
            <a:pPr>
              <a:spcAft>
                <a:spcPts val="600"/>
              </a:spcAft>
            </a:pPr>
            <a:endParaRPr lang="en-GB">
              <a:ln w="0"/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CE9C9-34CA-4B68-048E-4214D62FB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b="1" kern="1200">
                <a:solidFill>
                  <a:srgbClr val="FFFFFF"/>
                </a:solidFill>
              </a:rPr>
              <a:t>Moving forward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C9C0FF-3C44-5168-C3BB-3F9CA6CAD7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06" y="6410034"/>
            <a:ext cx="522336" cy="40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443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Down Arrow 7">
            <a:extLst>
              <a:ext uri="{FF2B5EF4-FFF2-40B4-BE49-F238E27FC236}">
                <a16:creationId xmlns:a16="http://schemas.microsoft.com/office/drawing/2014/main" id="{B547373F-AF2E-4907-B442-9F902B387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100" y="-4763"/>
            <a:ext cx="3333749" cy="3338514"/>
          </a:xfrm>
          <a:prstGeom prst="downArrow">
            <a:avLst>
              <a:gd name="adj1" fmla="val 100000"/>
              <a:gd name="adj2" fmla="val 26890"/>
            </a:avLst>
          </a:prstGeom>
          <a:solidFill>
            <a:schemeClr val="tx1">
              <a:lumMod val="85000"/>
              <a:lumOff val="15000"/>
            </a:schemeClr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0F3FCF-B0B7-FDB7-1C65-A8AC0060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0501"/>
            <a:ext cx="2886075" cy="2250482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b="1">
                <a:solidFill>
                  <a:schemeClr val="bg1"/>
                </a:solidFill>
              </a:rPr>
              <a:t>I want…..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6F126B-5793-F0C4-60AE-C1F345CD46C3}"/>
              </a:ext>
            </a:extLst>
          </p:cNvPr>
          <p:cNvSpPr txBox="1"/>
          <p:nvPr/>
        </p:nvSpPr>
        <p:spPr>
          <a:xfrm>
            <a:off x="4362449" y="438150"/>
            <a:ext cx="7543801" cy="6105525"/>
          </a:xfrm>
          <a:custGeom>
            <a:avLst/>
            <a:gdLst>
              <a:gd name="connsiteX0" fmla="*/ 0 w 7543801"/>
              <a:gd name="connsiteY0" fmla="*/ 0 h 6105525"/>
              <a:gd name="connsiteX1" fmla="*/ 836676 w 7543801"/>
              <a:gd name="connsiteY1" fmla="*/ 0 h 6105525"/>
              <a:gd name="connsiteX2" fmla="*/ 1296162 w 7543801"/>
              <a:gd name="connsiteY2" fmla="*/ 0 h 6105525"/>
              <a:gd name="connsiteX3" fmla="*/ 1981962 w 7543801"/>
              <a:gd name="connsiteY3" fmla="*/ 0 h 6105525"/>
              <a:gd name="connsiteX4" fmla="*/ 2667762 w 7543801"/>
              <a:gd name="connsiteY4" fmla="*/ 0 h 6105525"/>
              <a:gd name="connsiteX5" fmla="*/ 3202686 w 7543801"/>
              <a:gd name="connsiteY5" fmla="*/ 0 h 6105525"/>
              <a:gd name="connsiteX6" fmla="*/ 3963925 w 7543801"/>
              <a:gd name="connsiteY6" fmla="*/ 0 h 6105525"/>
              <a:gd name="connsiteX7" fmla="*/ 4498849 w 7543801"/>
              <a:gd name="connsiteY7" fmla="*/ 0 h 6105525"/>
              <a:gd name="connsiteX8" fmla="*/ 4958335 w 7543801"/>
              <a:gd name="connsiteY8" fmla="*/ 0 h 6105525"/>
              <a:gd name="connsiteX9" fmla="*/ 5719573 w 7543801"/>
              <a:gd name="connsiteY9" fmla="*/ 0 h 6105525"/>
              <a:gd name="connsiteX10" fmla="*/ 6329935 w 7543801"/>
              <a:gd name="connsiteY10" fmla="*/ 0 h 6105525"/>
              <a:gd name="connsiteX11" fmla="*/ 6864859 w 7543801"/>
              <a:gd name="connsiteY11" fmla="*/ 0 h 6105525"/>
              <a:gd name="connsiteX12" fmla="*/ 7543801 w 7543801"/>
              <a:gd name="connsiteY12" fmla="*/ 0 h 6105525"/>
              <a:gd name="connsiteX13" fmla="*/ 7543801 w 7543801"/>
              <a:gd name="connsiteY13" fmla="*/ 617336 h 6105525"/>
              <a:gd name="connsiteX14" fmla="*/ 7543801 w 7543801"/>
              <a:gd name="connsiteY14" fmla="*/ 1234673 h 6105525"/>
              <a:gd name="connsiteX15" fmla="*/ 7543801 w 7543801"/>
              <a:gd name="connsiteY15" fmla="*/ 1852009 h 6105525"/>
              <a:gd name="connsiteX16" fmla="*/ 7543801 w 7543801"/>
              <a:gd name="connsiteY16" fmla="*/ 2469346 h 6105525"/>
              <a:gd name="connsiteX17" fmla="*/ 7543801 w 7543801"/>
              <a:gd name="connsiteY17" fmla="*/ 2964572 h 6105525"/>
              <a:gd name="connsiteX18" fmla="*/ 7543801 w 7543801"/>
              <a:gd name="connsiteY18" fmla="*/ 3704018 h 6105525"/>
              <a:gd name="connsiteX19" fmla="*/ 7543801 w 7543801"/>
              <a:gd name="connsiteY19" fmla="*/ 4504521 h 6105525"/>
              <a:gd name="connsiteX20" fmla="*/ 7543801 w 7543801"/>
              <a:gd name="connsiteY20" fmla="*/ 5305023 h 6105525"/>
              <a:gd name="connsiteX21" fmla="*/ 7543801 w 7543801"/>
              <a:gd name="connsiteY21" fmla="*/ 6105525 h 6105525"/>
              <a:gd name="connsiteX22" fmla="*/ 6707125 w 7543801"/>
              <a:gd name="connsiteY22" fmla="*/ 6105525 h 6105525"/>
              <a:gd name="connsiteX23" fmla="*/ 6096763 w 7543801"/>
              <a:gd name="connsiteY23" fmla="*/ 6105525 h 6105525"/>
              <a:gd name="connsiteX24" fmla="*/ 5637277 w 7543801"/>
              <a:gd name="connsiteY24" fmla="*/ 6105525 h 6105525"/>
              <a:gd name="connsiteX25" fmla="*/ 4800601 w 7543801"/>
              <a:gd name="connsiteY25" fmla="*/ 6105525 h 6105525"/>
              <a:gd name="connsiteX26" fmla="*/ 4039363 w 7543801"/>
              <a:gd name="connsiteY26" fmla="*/ 6105525 h 6105525"/>
              <a:gd name="connsiteX27" fmla="*/ 3278124 w 7543801"/>
              <a:gd name="connsiteY27" fmla="*/ 6105525 h 6105525"/>
              <a:gd name="connsiteX28" fmla="*/ 2441448 w 7543801"/>
              <a:gd name="connsiteY28" fmla="*/ 6105525 h 6105525"/>
              <a:gd name="connsiteX29" fmla="*/ 1755648 w 7543801"/>
              <a:gd name="connsiteY29" fmla="*/ 6105525 h 6105525"/>
              <a:gd name="connsiteX30" fmla="*/ 918972 w 7543801"/>
              <a:gd name="connsiteY30" fmla="*/ 6105525 h 6105525"/>
              <a:gd name="connsiteX31" fmla="*/ 0 w 7543801"/>
              <a:gd name="connsiteY31" fmla="*/ 6105525 h 6105525"/>
              <a:gd name="connsiteX32" fmla="*/ 0 w 7543801"/>
              <a:gd name="connsiteY32" fmla="*/ 5549244 h 6105525"/>
              <a:gd name="connsiteX33" fmla="*/ 0 w 7543801"/>
              <a:gd name="connsiteY33" fmla="*/ 4992963 h 6105525"/>
              <a:gd name="connsiteX34" fmla="*/ 0 w 7543801"/>
              <a:gd name="connsiteY34" fmla="*/ 4375626 h 6105525"/>
              <a:gd name="connsiteX35" fmla="*/ 0 w 7543801"/>
              <a:gd name="connsiteY35" fmla="*/ 3880400 h 6105525"/>
              <a:gd name="connsiteX36" fmla="*/ 0 w 7543801"/>
              <a:gd name="connsiteY36" fmla="*/ 3385174 h 6105525"/>
              <a:gd name="connsiteX37" fmla="*/ 0 w 7543801"/>
              <a:gd name="connsiteY37" fmla="*/ 2584672 h 6105525"/>
              <a:gd name="connsiteX38" fmla="*/ 0 w 7543801"/>
              <a:gd name="connsiteY38" fmla="*/ 1845225 h 6105525"/>
              <a:gd name="connsiteX39" fmla="*/ 0 w 7543801"/>
              <a:gd name="connsiteY39" fmla="*/ 1105778 h 6105525"/>
              <a:gd name="connsiteX40" fmla="*/ 0 w 7543801"/>
              <a:gd name="connsiteY40" fmla="*/ 0 h 6105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543801" h="6105525" extrusionOk="0">
                <a:moveTo>
                  <a:pt x="0" y="0"/>
                </a:moveTo>
                <a:cubicBezTo>
                  <a:pt x="243444" y="30246"/>
                  <a:pt x="598830" y="-23455"/>
                  <a:pt x="836676" y="0"/>
                </a:cubicBezTo>
                <a:cubicBezTo>
                  <a:pt x="1074522" y="23455"/>
                  <a:pt x="1066554" y="-10454"/>
                  <a:pt x="1296162" y="0"/>
                </a:cubicBezTo>
                <a:cubicBezTo>
                  <a:pt x="1525770" y="10454"/>
                  <a:pt x="1669412" y="-15780"/>
                  <a:pt x="1981962" y="0"/>
                </a:cubicBezTo>
                <a:cubicBezTo>
                  <a:pt x="2294512" y="15780"/>
                  <a:pt x="2506865" y="-7639"/>
                  <a:pt x="2667762" y="0"/>
                </a:cubicBezTo>
                <a:cubicBezTo>
                  <a:pt x="2828659" y="7639"/>
                  <a:pt x="3013108" y="-16077"/>
                  <a:pt x="3202686" y="0"/>
                </a:cubicBezTo>
                <a:cubicBezTo>
                  <a:pt x="3392264" y="16077"/>
                  <a:pt x="3741338" y="22846"/>
                  <a:pt x="3963925" y="0"/>
                </a:cubicBezTo>
                <a:cubicBezTo>
                  <a:pt x="4186512" y="-22846"/>
                  <a:pt x="4363581" y="-21337"/>
                  <a:pt x="4498849" y="0"/>
                </a:cubicBezTo>
                <a:cubicBezTo>
                  <a:pt x="4634117" y="21337"/>
                  <a:pt x="4824167" y="-12414"/>
                  <a:pt x="4958335" y="0"/>
                </a:cubicBezTo>
                <a:cubicBezTo>
                  <a:pt x="5092503" y="12414"/>
                  <a:pt x="5539456" y="17841"/>
                  <a:pt x="5719573" y="0"/>
                </a:cubicBezTo>
                <a:cubicBezTo>
                  <a:pt x="5899690" y="-17841"/>
                  <a:pt x="6072511" y="18434"/>
                  <a:pt x="6329935" y="0"/>
                </a:cubicBezTo>
                <a:cubicBezTo>
                  <a:pt x="6587359" y="-18434"/>
                  <a:pt x="6688693" y="-4376"/>
                  <a:pt x="6864859" y="0"/>
                </a:cubicBezTo>
                <a:cubicBezTo>
                  <a:pt x="7041025" y="4376"/>
                  <a:pt x="7405381" y="6344"/>
                  <a:pt x="7543801" y="0"/>
                </a:cubicBezTo>
                <a:cubicBezTo>
                  <a:pt x="7535505" y="262180"/>
                  <a:pt x="7526071" y="393122"/>
                  <a:pt x="7543801" y="617336"/>
                </a:cubicBezTo>
                <a:cubicBezTo>
                  <a:pt x="7561531" y="841550"/>
                  <a:pt x="7520247" y="937880"/>
                  <a:pt x="7543801" y="1234673"/>
                </a:cubicBezTo>
                <a:cubicBezTo>
                  <a:pt x="7567355" y="1531466"/>
                  <a:pt x="7573604" y="1601256"/>
                  <a:pt x="7543801" y="1852009"/>
                </a:cubicBezTo>
                <a:cubicBezTo>
                  <a:pt x="7513998" y="2102762"/>
                  <a:pt x="7538046" y="2281153"/>
                  <a:pt x="7543801" y="2469346"/>
                </a:cubicBezTo>
                <a:cubicBezTo>
                  <a:pt x="7549556" y="2657539"/>
                  <a:pt x="7560692" y="2748126"/>
                  <a:pt x="7543801" y="2964572"/>
                </a:cubicBezTo>
                <a:cubicBezTo>
                  <a:pt x="7526910" y="3181018"/>
                  <a:pt x="7516834" y="3362141"/>
                  <a:pt x="7543801" y="3704018"/>
                </a:cubicBezTo>
                <a:cubicBezTo>
                  <a:pt x="7570768" y="4045895"/>
                  <a:pt x="7510081" y="4307221"/>
                  <a:pt x="7543801" y="4504521"/>
                </a:cubicBezTo>
                <a:cubicBezTo>
                  <a:pt x="7577521" y="4701821"/>
                  <a:pt x="7519764" y="5045000"/>
                  <a:pt x="7543801" y="5305023"/>
                </a:cubicBezTo>
                <a:cubicBezTo>
                  <a:pt x="7567838" y="5565046"/>
                  <a:pt x="7570362" y="5914127"/>
                  <a:pt x="7543801" y="6105525"/>
                </a:cubicBezTo>
                <a:cubicBezTo>
                  <a:pt x="7313717" y="6118193"/>
                  <a:pt x="6950553" y="6097298"/>
                  <a:pt x="6707125" y="6105525"/>
                </a:cubicBezTo>
                <a:cubicBezTo>
                  <a:pt x="6463697" y="6113752"/>
                  <a:pt x="6306460" y="6110888"/>
                  <a:pt x="6096763" y="6105525"/>
                </a:cubicBezTo>
                <a:cubicBezTo>
                  <a:pt x="5887066" y="6100162"/>
                  <a:pt x="5758874" y="6103338"/>
                  <a:pt x="5637277" y="6105525"/>
                </a:cubicBezTo>
                <a:cubicBezTo>
                  <a:pt x="5515680" y="6107712"/>
                  <a:pt x="4977667" y="6127523"/>
                  <a:pt x="4800601" y="6105525"/>
                </a:cubicBezTo>
                <a:cubicBezTo>
                  <a:pt x="4623535" y="6083527"/>
                  <a:pt x="4324369" y="6101472"/>
                  <a:pt x="4039363" y="6105525"/>
                </a:cubicBezTo>
                <a:cubicBezTo>
                  <a:pt x="3754357" y="6109578"/>
                  <a:pt x="3549464" y="6094805"/>
                  <a:pt x="3278124" y="6105525"/>
                </a:cubicBezTo>
                <a:cubicBezTo>
                  <a:pt x="3006784" y="6116245"/>
                  <a:pt x="2808673" y="6071128"/>
                  <a:pt x="2441448" y="6105525"/>
                </a:cubicBezTo>
                <a:cubicBezTo>
                  <a:pt x="2074223" y="6139922"/>
                  <a:pt x="1918987" y="6097508"/>
                  <a:pt x="1755648" y="6105525"/>
                </a:cubicBezTo>
                <a:cubicBezTo>
                  <a:pt x="1592309" y="6113542"/>
                  <a:pt x="1271515" y="6108312"/>
                  <a:pt x="918972" y="6105525"/>
                </a:cubicBezTo>
                <a:cubicBezTo>
                  <a:pt x="566429" y="6102738"/>
                  <a:pt x="226678" y="6122578"/>
                  <a:pt x="0" y="6105525"/>
                </a:cubicBezTo>
                <a:cubicBezTo>
                  <a:pt x="23911" y="5963781"/>
                  <a:pt x="21558" y="5803437"/>
                  <a:pt x="0" y="5549244"/>
                </a:cubicBezTo>
                <a:cubicBezTo>
                  <a:pt x="-21558" y="5295051"/>
                  <a:pt x="7169" y="5193888"/>
                  <a:pt x="0" y="4992963"/>
                </a:cubicBezTo>
                <a:cubicBezTo>
                  <a:pt x="-7169" y="4792038"/>
                  <a:pt x="-26326" y="4659707"/>
                  <a:pt x="0" y="4375626"/>
                </a:cubicBezTo>
                <a:cubicBezTo>
                  <a:pt x="26326" y="4091545"/>
                  <a:pt x="-18263" y="4033901"/>
                  <a:pt x="0" y="3880400"/>
                </a:cubicBezTo>
                <a:cubicBezTo>
                  <a:pt x="18263" y="3726899"/>
                  <a:pt x="23142" y="3492897"/>
                  <a:pt x="0" y="3385174"/>
                </a:cubicBezTo>
                <a:cubicBezTo>
                  <a:pt x="-23142" y="3277451"/>
                  <a:pt x="33291" y="2944198"/>
                  <a:pt x="0" y="2584672"/>
                </a:cubicBezTo>
                <a:cubicBezTo>
                  <a:pt x="-33291" y="2225146"/>
                  <a:pt x="24495" y="2138136"/>
                  <a:pt x="0" y="1845225"/>
                </a:cubicBezTo>
                <a:cubicBezTo>
                  <a:pt x="-24495" y="1552314"/>
                  <a:pt x="21860" y="1376192"/>
                  <a:pt x="0" y="1105778"/>
                </a:cubicBezTo>
                <a:cubicBezTo>
                  <a:pt x="-21860" y="835364"/>
                  <a:pt x="36574" y="324481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417480000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703859-D41E-62F4-330A-1E3D6275830B}"/>
              </a:ext>
            </a:extLst>
          </p:cNvPr>
          <p:cNvSpPr txBox="1"/>
          <p:nvPr/>
        </p:nvSpPr>
        <p:spPr>
          <a:xfrm>
            <a:off x="400050" y="4271485"/>
            <a:ext cx="35147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What do I want from this season?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What would feel amazing by the end of the season?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What would make you feel satisfied this season?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6B417E-D252-1883-6C8B-C872167D99D2}"/>
              </a:ext>
            </a:extLst>
          </p:cNvPr>
          <p:cNvSpPr txBox="1"/>
          <p:nvPr/>
        </p:nvSpPr>
        <p:spPr>
          <a:xfrm>
            <a:off x="200026" y="3617952"/>
            <a:ext cx="3933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Months / Season: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7353DC-8313-7177-1863-68E027C58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308" y="6310012"/>
            <a:ext cx="543484" cy="41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364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C17114-8588-5731-62FD-64113CE6A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888" y="348880"/>
            <a:ext cx="2880828" cy="1593492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6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Three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0C4D9-80D3-97B3-A583-143BA20D1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066" y="2085080"/>
            <a:ext cx="3004650" cy="4406210"/>
          </a:xfrm>
        </p:spPr>
        <p:txBody>
          <a:bodyPr>
            <a:normAutofit/>
          </a:bodyPr>
          <a:lstStyle/>
          <a:p>
            <a:pPr marL="0" indent="0" defTabSz="585216">
              <a:spcBef>
                <a:spcPts val="640"/>
              </a:spcBef>
              <a:buNone/>
            </a:pPr>
            <a:r>
              <a:rPr lang="en-GB" sz="24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From your brain dump “want list”, pick out three goals. Write each one out three times, making it SMARTer:</a:t>
            </a:r>
          </a:p>
          <a:p>
            <a:pPr marL="146304" indent="-146304" defTabSz="585216">
              <a:spcBef>
                <a:spcPts val="640"/>
              </a:spcBef>
            </a:pPr>
            <a:r>
              <a:rPr lang="en-GB" sz="24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Small &amp; Specific</a:t>
            </a:r>
            <a:endParaRPr lang="en-GB" sz="24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+mn-cs"/>
            </a:endParaRPr>
          </a:p>
          <a:p>
            <a:pPr marL="146304" indent="-146304" defTabSz="585216">
              <a:spcBef>
                <a:spcPts val="640"/>
              </a:spcBef>
            </a:pPr>
            <a:r>
              <a:rPr lang="en-GB" sz="24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Meaningful</a:t>
            </a:r>
          </a:p>
          <a:p>
            <a:pPr marL="146304" indent="-146304" defTabSz="585216">
              <a:spcBef>
                <a:spcPts val="640"/>
              </a:spcBef>
            </a:pPr>
            <a:r>
              <a:rPr lang="en-GB" sz="24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Arouse Enthusiasm</a:t>
            </a:r>
            <a:endParaRPr lang="en-GB" sz="24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+mn-cs"/>
            </a:endParaRPr>
          </a:p>
          <a:p>
            <a:pPr marL="146304" indent="-146304" defTabSz="585216">
              <a:spcBef>
                <a:spcPts val="640"/>
              </a:spcBef>
            </a:pPr>
            <a:r>
              <a:rPr lang="en-GB" sz="24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Realistic</a:t>
            </a:r>
            <a:endParaRPr lang="en-GB" sz="24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+mn-cs"/>
            </a:endParaRPr>
          </a:p>
          <a:p>
            <a:pPr marL="146304" indent="-146304" defTabSz="585216">
              <a:spcBef>
                <a:spcPts val="640"/>
              </a:spcBef>
            </a:pPr>
            <a:r>
              <a:rPr lang="en-GB" sz="24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Tick-off-able</a:t>
            </a:r>
            <a:endParaRPr lang="en-GB" sz="24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+mn-cs"/>
            </a:endParaRPr>
          </a:p>
          <a:p>
            <a:pPr marL="0" indent="0">
              <a:buNone/>
            </a:pPr>
            <a:endParaRPr lang="en-GB" sz="4000">
              <a:solidFill>
                <a:schemeClr val="bg1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D475A80-7DDB-B19B-8717-CB4D54908590}"/>
              </a:ext>
            </a:extLst>
          </p:cNvPr>
          <p:cNvSpPr/>
          <p:nvPr/>
        </p:nvSpPr>
        <p:spPr>
          <a:xfrm>
            <a:off x="4226842" y="837472"/>
            <a:ext cx="2402558" cy="5753828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>
              <a:ln w="19050">
                <a:solidFill>
                  <a:schemeClr val="accent1"/>
                </a:solidFill>
              </a:ln>
              <a:solidFill>
                <a:schemeClr val="tx1"/>
              </a:solidFill>
            </a:endParaRPr>
          </a:p>
          <a:p>
            <a:endParaRPr lang="en-GB">
              <a:ln w="19050">
                <a:solidFill>
                  <a:schemeClr val="accent1"/>
                </a:solidFill>
              </a:ln>
              <a:solidFill>
                <a:schemeClr val="tx1"/>
              </a:solidFill>
            </a:endParaRPr>
          </a:p>
          <a:p>
            <a:endParaRPr lang="en-GB" b="1">
              <a:ln w="19050">
                <a:solidFill>
                  <a:schemeClr val="accent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CDD7FD-D463-66EF-C9C5-402D58DB4BCC}"/>
              </a:ext>
            </a:extLst>
          </p:cNvPr>
          <p:cNvSpPr txBox="1"/>
          <p:nvPr/>
        </p:nvSpPr>
        <p:spPr>
          <a:xfrm>
            <a:off x="4974086" y="180975"/>
            <a:ext cx="904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>
                <a:latin typeface="+mj-lt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3934BB-14FA-A686-C124-B150175D4174}"/>
              </a:ext>
            </a:extLst>
          </p:cNvPr>
          <p:cNvSpPr txBox="1"/>
          <p:nvPr/>
        </p:nvSpPr>
        <p:spPr>
          <a:xfrm>
            <a:off x="7595058" y="180975"/>
            <a:ext cx="904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>
                <a:latin typeface="+mj-lt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4128DD-145D-4718-4FAB-62EA6C287ACD}"/>
              </a:ext>
            </a:extLst>
          </p:cNvPr>
          <p:cNvSpPr txBox="1"/>
          <p:nvPr/>
        </p:nvSpPr>
        <p:spPr>
          <a:xfrm>
            <a:off x="10214433" y="180975"/>
            <a:ext cx="904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>
                <a:latin typeface="+mj-lt"/>
              </a:rPr>
              <a:t>3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FE72E82-E448-1558-E8D4-BAB32EF272E4}"/>
              </a:ext>
            </a:extLst>
          </p:cNvPr>
          <p:cNvSpPr/>
          <p:nvPr/>
        </p:nvSpPr>
        <p:spPr>
          <a:xfrm>
            <a:off x="6846217" y="837472"/>
            <a:ext cx="2402558" cy="5753828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>
              <a:ln w="19050">
                <a:solidFill>
                  <a:schemeClr val="accent1"/>
                </a:solidFill>
              </a:ln>
              <a:solidFill>
                <a:schemeClr val="tx1"/>
              </a:solidFill>
              <a:latin typeface="Nightmare gothic " pitchFamily="50" charset="0"/>
            </a:endParaRPr>
          </a:p>
          <a:p>
            <a:endParaRPr lang="en-GB">
              <a:ln w="19050">
                <a:solidFill>
                  <a:schemeClr val="accent1"/>
                </a:solidFill>
              </a:ln>
              <a:solidFill>
                <a:schemeClr val="tx1"/>
              </a:solidFill>
              <a:latin typeface="Nightmare gothic " pitchFamily="50" charset="0"/>
            </a:endParaRPr>
          </a:p>
          <a:p>
            <a:endParaRPr lang="en-GB">
              <a:ln w="19050">
                <a:solidFill>
                  <a:schemeClr val="accent1"/>
                </a:solidFill>
              </a:ln>
              <a:solidFill>
                <a:schemeClr val="tx1"/>
              </a:solidFill>
              <a:latin typeface="Nightmare gothic " pitchFamily="50" charset="0"/>
            </a:endParaRPr>
          </a:p>
          <a:p>
            <a:endParaRPr lang="en-GB">
              <a:ln w="19050">
                <a:solidFill>
                  <a:schemeClr val="accent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78F7991-41F7-97F8-342B-A23587F904E6}"/>
              </a:ext>
            </a:extLst>
          </p:cNvPr>
          <p:cNvSpPr/>
          <p:nvPr/>
        </p:nvSpPr>
        <p:spPr>
          <a:xfrm>
            <a:off x="9465592" y="837472"/>
            <a:ext cx="2402558" cy="5753828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>
              <a:ln w="19050">
                <a:solidFill>
                  <a:schemeClr val="accent1"/>
                </a:solidFill>
              </a:ln>
              <a:solidFill>
                <a:schemeClr val="tx1"/>
              </a:solidFill>
              <a:latin typeface="Nightmare gothic " pitchFamily="50" charset="0"/>
            </a:endParaRPr>
          </a:p>
          <a:p>
            <a:endParaRPr lang="en-GB">
              <a:ln w="19050">
                <a:solidFill>
                  <a:schemeClr val="accent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0AEF05A6-3B12-CFE2-FD81-A82EFEACA3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005030"/>
              </p:ext>
            </p:extLst>
          </p:nvPr>
        </p:nvGraphicFramePr>
        <p:xfrm>
          <a:off x="4226842" y="892098"/>
          <a:ext cx="2402558" cy="56992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02558">
                  <a:extLst>
                    <a:ext uri="{9D8B030D-6E8A-4147-A177-3AD203B41FA5}">
                      <a16:colId xmlns:a16="http://schemas.microsoft.com/office/drawing/2014/main" val="887800574"/>
                    </a:ext>
                  </a:extLst>
                </a:gridCol>
              </a:tblGrid>
              <a:tr h="1899734">
                <a:tc>
                  <a:txBody>
                    <a:bodyPr/>
                    <a:lstStyle/>
                    <a:p>
                      <a:r>
                        <a:rPr lang="en-GB" b="0"/>
                        <a:t>1.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1726780"/>
                  </a:ext>
                </a:extLst>
              </a:tr>
              <a:tr h="1899734">
                <a:tc>
                  <a:txBody>
                    <a:bodyPr/>
                    <a:lstStyle/>
                    <a:p>
                      <a:r>
                        <a:rPr lang="en-GB" b="0"/>
                        <a:t>2.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82041993"/>
                  </a:ext>
                </a:extLst>
              </a:tr>
              <a:tr h="1899734">
                <a:tc>
                  <a:txBody>
                    <a:bodyPr/>
                    <a:lstStyle/>
                    <a:p>
                      <a:r>
                        <a:rPr lang="en-GB" b="0"/>
                        <a:t>3.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51388059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52987FB-F0A4-2635-DA6A-D3ECFD239E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804628"/>
              </p:ext>
            </p:extLst>
          </p:nvPr>
        </p:nvGraphicFramePr>
        <p:xfrm>
          <a:off x="9465592" y="892098"/>
          <a:ext cx="2402558" cy="56992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02558">
                  <a:extLst>
                    <a:ext uri="{9D8B030D-6E8A-4147-A177-3AD203B41FA5}">
                      <a16:colId xmlns:a16="http://schemas.microsoft.com/office/drawing/2014/main" val="887800574"/>
                    </a:ext>
                  </a:extLst>
                </a:gridCol>
              </a:tblGrid>
              <a:tr h="1899734">
                <a:tc>
                  <a:txBody>
                    <a:bodyPr/>
                    <a:lstStyle/>
                    <a:p>
                      <a:r>
                        <a:rPr lang="en-GB" b="0"/>
                        <a:t>1.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1726780"/>
                  </a:ext>
                </a:extLst>
              </a:tr>
              <a:tr h="1899734">
                <a:tc>
                  <a:txBody>
                    <a:bodyPr/>
                    <a:lstStyle/>
                    <a:p>
                      <a:r>
                        <a:rPr lang="en-GB" b="0"/>
                        <a:t>2.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82041993"/>
                  </a:ext>
                </a:extLst>
              </a:tr>
              <a:tr h="1899734">
                <a:tc>
                  <a:txBody>
                    <a:bodyPr/>
                    <a:lstStyle/>
                    <a:p>
                      <a:r>
                        <a:rPr lang="en-GB" b="0"/>
                        <a:t>3.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51388059"/>
                  </a:ext>
                </a:extLst>
              </a:tr>
            </a:tbl>
          </a:graphicData>
        </a:graphic>
      </p:graphicFrame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CA48145D-63DC-D7F2-1919-E99217A724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283418"/>
              </p:ext>
            </p:extLst>
          </p:nvPr>
        </p:nvGraphicFramePr>
        <p:xfrm>
          <a:off x="6846217" y="892098"/>
          <a:ext cx="2402558" cy="569920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02558">
                  <a:extLst>
                    <a:ext uri="{9D8B030D-6E8A-4147-A177-3AD203B41FA5}">
                      <a16:colId xmlns:a16="http://schemas.microsoft.com/office/drawing/2014/main" val="887800574"/>
                    </a:ext>
                  </a:extLst>
                </a:gridCol>
              </a:tblGrid>
              <a:tr h="1899734">
                <a:tc>
                  <a:txBody>
                    <a:bodyPr/>
                    <a:lstStyle/>
                    <a:p>
                      <a:r>
                        <a:rPr lang="en-GB" b="0"/>
                        <a:t>1.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1726780"/>
                  </a:ext>
                </a:extLst>
              </a:tr>
              <a:tr h="1899734">
                <a:tc>
                  <a:txBody>
                    <a:bodyPr/>
                    <a:lstStyle/>
                    <a:p>
                      <a:r>
                        <a:rPr lang="en-GB" b="0"/>
                        <a:t>2.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82041993"/>
                  </a:ext>
                </a:extLst>
              </a:tr>
              <a:tr h="1899734">
                <a:tc>
                  <a:txBody>
                    <a:bodyPr/>
                    <a:lstStyle/>
                    <a:p>
                      <a:r>
                        <a:rPr lang="en-GB" b="0"/>
                        <a:t>3.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51388059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D438FF84-8AA2-7CEB-7BA2-8FBF9DC0B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329" y="121832"/>
            <a:ext cx="543484" cy="41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131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C17114-8588-5731-62FD-64113CE6A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888" y="348880"/>
            <a:ext cx="2880828" cy="1593492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6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Three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0C4D9-80D3-97B3-A583-143BA20D1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066" y="2085080"/>
            <a:ext cx="3004650" cy="4406210"/>
          </a:xfrm>
        </p:spPr>
        <p:txBody>
          <a:bodyPr>
            <a:normAutofit/>
          </a:bodyPr>
          <a:lstStyle/>
          <a:p>
            <a:pPr defTabSz="585216">
              <a:spcBef>
                <a:spcPts val="640"/>
              </a:spcBef>
            </a:pPr>
            <a:r>
              <a:rPr lang="en-GB" sz="2400" kern="1200">
                <a:solidFill>
                  <a:schemeClr val="bg1"/>
                </a:solidFill>
                <a:ea typeface="+mn-ea"/>
                <a:cs typeface="+mn-cs"/>
              </a:rPr>
              <a:t>What is your motivation to achieve this goal?</a:t>
            </a:r>
          </a:p>
          <a:p>
            <a:pPr defTabSz="585216">
              <a:spcBef>
                <a:spcPts val="640"/>
              </a:spcBef>
            </a:pPr>
            <a:r>
              <a:rPr lang="en-GB" sz="2400">
                <a:solidFill>
                  <a:schemeClr val="bg1"/>
                </a:solidFill>
              </a:rPr>
              <a:t>What external help might you need to achieve this goal?</a:t>
            </a:r>
          </a:p>
          <a:p>
            <a:pPr defTabSz="585216">
              <a:spcBef>
                <a:spcPts val="640"/>
              </a:spcBef>
            </a:pPr>
            <a:r>
              <a:rPr lang="en-GB" sz="2400" kern="1200">
                <a:solidFill>
                  <a:schemeClr val="bg1"/>
                </a:solidFill>
                <a:ea typeface="+mn-ea"/>
                <a:cs typeface="+mn-cs"/>
              </a:rPr>
              <a:t>What do you need to learn to achieve this goal?</a:t>
            </a:r>
          </a:p>
          <a:p>
            <a:pPr defTabSz="585216">
              <a:spcBef>
                <a:spcPts val="640"/>
              </a:spcBef>
            </a:pPr>
            <a:r>
              <a:rPr lang="en-GB" sz="2400">
                <a:solidFill>
                  <a:schemeClr val="bg1"/>
                </a:solidFill>
              </a:rPr>
              <a:t>How will you reward yourself for achieving this goal?</a:t>
            </a:r>
            <a:endParaRPr lang="en-GB" sz="2400" kern="1200">
              <a:solidFill>
                <a:schemeClr val="bg1"/>
              </a:solidFill>
              <a:ea typeface="+mn-ea"/>
              <a:cs typeface="+mn-cs"/>
            </a:endParaRPr>
          </a:p>
          <a:p>
            <a:pPr defTabSz="585216">
              <a:spcBef>
                <a:spcPts val="640"/>
              </a:spcBef>
            </a:pPr>
            <a:endParaRPr lang="en-GB" sz="2400" kern="1200">
              <a:solidFill>
                <a:schemeClr val="bg1"/>
              </a:solidFill>
              <a:ea typeface="+mn-ea"/>
              <a:cs typeface="+mn-c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D475A80-7DDB-B19B-8717-CB4D54908590}"/>
              </a:ext>
            </a:extLst>
          </p:cNvPr>
          <p:cNvSpPr/>
          <p:nvPr/>
        </p:nvSpPr>
        <p:spPr>
          <a:xfrm>
            <a:off x="4226842" y="348880"/>
            <a:ext cx="2402558" cy="6242420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>
              <a:ln w="19050">
                <a:solidFill>
                  <a:schemeClr val="accent1"/>
                </a:solidFill>
              </a:ln>
              <a:solidFill>
                <a:schemeClr val="tx1"/>
              </a:solidFill>
            </a:endParaRPr>
          </a:p>
          <a:p>
            <a:endParaRPr lang="en-GB">
              <a:ln w="19050">
                <a:solidFill>
                  <a:schemeClr val="accent1"/>
                </a:solidFill>
              </a:ln>
              <a:solidFill>
                <a:schemeClr val="tx1"/>
              </a:solidFill>
            </a:endParaRPr>
          </a:p>
          <a:p>
            <a:endParaRPr lang="en-GB" b="1">
              <a:ln w="19050">
                <a:solidFill>
                  <a:schemeClr val="accent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FE72E82-E448-1558-E8D4-BAB32EF272E4}"/>
              </a:ext>
            </a:extLst>
          </p:cNvPr>
          <p:cNvSpPr/>
          <p:nvPr/>
        </p:nvSpPr>
        <p:spPr>
          <a:xfrm>
            <a:off x="6846217" y="348880"/>
            <a:ext cx="2402558" cy="6242420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>
              <a:ln w="19050">
                <a:solidFill>
                  <a:schemeClr val="accent1"/>
                </a:solidFill>
              </a:ln>
              <a:solidFill>
                <a:schemeClr val="tx1"/>
              </a:solidFill>
              <a:latin typeface="Nightmare gothic " pitchFamily="50" charset="0"/>
            </a:endParaRPr>
          </a:p>
          <a:p>
            <a:endParaRPr lang="en-GB">
              <a:ln w="19050">
                <a:solidFill>
                  <a:schemeClr val="accent1"/>
                </a:solidFill>
              </a:ln>
              <a:solidFill>
                <a:schemeClr val="tx1"/>
              </a:solidFill>
              <a:latin typeface="Nightmare gothic " pitchFamily="50" charset="0"/>
            </a:endParaRPr>
          </a:p>
          <a:p>
            <a:endParaRPr lang="en-GB">
              <a:ln w="19050">
                <a:solidFill>
                  <a:schemeClr val="accent1"/>
                </a:solidFill>
              </a:ln>
              <a:solidFill>
                <a:schemeClr val="tx1"/>
              </a:solidFill>
              <a:latin typeface="Nightmare gothic " pitchFamily="50" charset="0"/>
            </a:endParaRPr>
          </a:p>
          <a:p>
            <a:endParaRPr lang="en-GB">
              <a:ln w="19050">
                <a:solidFill>
                  <a:schemeClr val="accent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78F7991-41F7-97F8-342B-A23587F904E6}"/>
              </a:ext>
            </a:extLst>
          </p:cNvPr>
          <p:cNvSpPr/>
          <p:nvPr/>
        </p:nvSpPr>
        <p:spPr>
          <a:xfrm>
            <a:off x="9465592" y="348880"/>
            <a:ext cx="2402558" cy="6242420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>
              <a:ln w="19050">
                <a:solidFill>
                  <a:schemeClr val="accent1"/>
                </a:solidFill>
              </a:ln>
              <a:solidFill>
                <a:schemeClr val="tx1"/>
              </a:solidFill>
              <a:latin typeface="Nightmare gothic " pitchFamily="50" charset="0"/>
            </a:endParaRPr>
          </a:p>
          <a:p>
            <a:endParaRPr lang="en-GB">
              <a:ln w="19050">
                <a:solidFill>
                  <a:schemeClr val="accent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F900B926-B492-45D3-A170-B5F520FB18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1589302"/>
              </p:ext>
            </p:extLst>
          </p:nvPr>
        </p:nvGraphicFramePr>
        <p:xfrm>
          <a:off x="4226842" y="486264"/>
          <a:ext cx="2402558" cy="610490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02558">
                  <a:extLst>
                    <a:ext uri="{9D8B030D-6E8A-4147-A177-3AD203B41FA5}">
                      <a16:colId xmlns:a16="http://schemas.microsoft.com/office/drawing/2014/main" val="1852709801"/>
                    </a:ext>
                  </a:extLst>
                </a:gridCol>
              </a:tblGrid>
              <a:tr h="800095">
                <a:tc>
                  <a:txBody>
                    <a:bodyPr/>
                    <a:lstStyle/>
                    <a:p>
                      <a:r>
                        <a:rPr lang="en-GB" b="0"/>
                        <a:t>Goal: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36744872"/>
                  </a:ext>
                </a:extLst>
              </a:tr>
              <a:tr h="1363851">
                <a:tc>
                  <a:txBody>
                    <a:bodyPr/>
                    <a:lstStyle/>
                    <a:p>
                      <a:r>
                        <a:rPr lang="en-GB"/>
                        <a:t>Motivation: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56822274"/>
                  </a:ext>
                </a:extLst>
              </a:tr>
              <a:tr h="1374959">
                <a:tc>
                  <a:txBody>
                    <a:bodyPr/>
                    <a:lstStyle/>
                    <a:p>
                      <a:r>
                        <a:rPr lang="en-GB"/>
                        <a:t>Help: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67004864"/>
                  </a:ext>
                </a:extLst>
              </a:tr>
              <a:tr h="1344994">
                <a:tc>
                  <a:txBody>
                    <a:bodyPr/>
                    <a:lstStyle/>
                    <a:p>
                      <a:r>
                        <a:rPr lang="en-GB"/>
                        <a:t>Learning: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24362472"/>
                  </a:ext>
                </a:extLst>
              </a:tr>
              <a:tr h="1221007">
                <a:tc>
                  <a:txBody>
                    <a:bodyPr/>
                    <a:lstStyle/>
                    <a:p>
                      <a:r>
                        <a:rPr lang="en-GB"/>
                        <a:t>Reward: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29633926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904974FE-EC07-864A-CE24-503F7CDC1B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738535"/>
              </p:ext>
            </p:extLst>
          </p:nvPr>
        </p:nvGraphicFramePr>
        <p:xfrm>
          <a:off x="9465592" y="478712"/>
          <a:ext cx="2402558" cy="610490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02558">
                  <a:extLst>
                    <a:ext uri="{9D8B030D-6E8A-4147-A177-3AD203B41FA5}">
                      <a16:colId xmlns:a16="http://schemas.microsoft.com/office/drawing/2014/main" val="1852709801"/>
                    </a:ext>
                  </a:extLst>
                </a:gridCol>
              </a:tblGrid>
              <a:tr h="800095">
                <a:tc>
                  <a:txBody>
                    <a:bodyPr/>
                    <a:lstStyle/>
                    <a:p>
                      <a:r>
                        <a:rPr lang="en-GB" b="0"/>
                        <a:t>Goal: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36744872"/>
                  </a:ext>
                </a:extLst>
              </a:tr>
              <a:tr h="1363851">
                <a:tc>
                  <a:txBody>
                    <a:bodyPr/>
                    <a:lstStyle/>
                    <a:p>
                      <a:r>
                        <a:rPr lang="en-GB"/>
                        <a:t>Motivation: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56822274"/>
                  </a:ext>
                </a:extLst>
              </a:tr>
              <a:tr h="1374959">
                <a:tc>
                  <a:txBody>
                    <a:bodyPr/>
                    <a:lstStyle/>
                    <a:p>
                      <a:r>
                        <a:rPr lang="en-GB"/>
                        <a:t>Help: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67004864"/>
                  </a:ext>
                </a:extLst>
              </a:tr>
              <a:tr h="1344994">
                <a:tc>
                  <a:txBody>
                    <a:bodyPr/>
                    <a:lstStyle/>
                    <a:p>
                      <a:r>
                        <a:rPr lang="en-GB"/>
                        <a:t>Learning: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24362472"/>
                  </a:ext>
                </a:extLst>
              </a:tr>
              <a:tr h="1221007">
                <a:tc>
                  <a:txBody>
                    <a:bodyPr/>
                    <a:lstStyle/>
                    <a:p>
                      <a:r>
                        <a:rPr lang="en-GB"/>
                        <a:t>Reward: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29633926"/>
                  </a:ext>
                </a:extLst>
              </a:tr>
            </a:tbl>
          </a:graphicData>
        </a:graphic>
      </p:graphicFrame>
      <p:graphicFrame>
        <p:nvGraphicFramePr>
          <p:cNvPr id="27" name="Table 25">
            <a:extLst>
              <a:ext uri="{FF2B5EF4-FFF2-40B4-BE49-F238E27FC236}">
                <a16:creationId xmlns:a16="http://schemas.microsoft.com/office/drawing/2014/main" id="{55E3ABF2-D892-E5DD-7BBE-673D96E979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0618176"/>
              </p:ext>
            </p:extLst>
          </p:nvPr>
        </p:nvGraphicFramePr>
        <p:xfrm>
          <a:off x="6846217" y="486264"/>
          <a:ext cx="2402558" cy="610490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02558">
                  <a:extLst>
                    <a:ext uri="{9D8B030D-6E8A-4147-A177-3AD203B41FA5}">
                      <a16:colId xmlns:a16="http://schemas.microsoft.com/office/drawing/2014/main" val="1852709801"/>
                    </a:ext>
                  </a:extLst>
                </a:gridCol>
              </a:tblGrid>
              <a:tr h="800095">
                <a:tc>
                  <a:txBody>
                    <a:bodyPr/>
                    <a:lstStyle/>
                    <a:p>
                      <a:r>
                        <a:rPr lang="en-GB" b="0"/>
                        <a:t>Goal: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36744872"/>
                  </a:ext>
                </a:extLst>
              </a:tr>
              <a:tr h="1363851">
                <a:tc>
                  <a:txBody>
                    <a:bodyPr/>
                    <a:lstStyle/>
                    <a:p>
                      <a:r>
                        <a:rPr lang="en-GB"/>
                        <a:t>Motivation: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56822274"/>
                  </a:ext>
                </a:extLst>
              </a:tr>
              <a:tr h="1374959">
                <a:tc>
                  <a:txBody>
                    <a:bodyPr/>
                    <a:lstStyle/>
                    <a:p>
                      <a:r>
                        <a:rPr lang="en-GB"/>
                        <a:t>Help: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67004864"/>
                  </a:ext>
                </a:extLst>
              </a:tr>
              <a:tr h="1344994">
                <a:tc>
                  <a:txBody>
                    <a:bodyPr/>
                    <a:lstStyle/>
                    <a:p>
                      <a:r>
                        <a:rPr lang="en-GB"/>
                        <a:t>Learning: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24362472"/>
                  </a:ext>
                </a:extLst>
              </a:tr>
              <a:tr h="1221007">
                <a:tc>
                  <a:txBody>
                    <a:bodyPr/>
                    <a:lstStyle/>
                    <a:p>
                      <a:r>
                        <a:rPr lang="en-GB"/>
                        <a:t>Reward: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29633926"/>
                  </a:ext>
                </a:extLst>
              </a:tr>
            </a:tbl>
          </a:graphicData>
        </a:graphic>
      </p:graphicFrame>
      <p:pic>
        <p:nvPicPr>
          <p:cNvPr id="28" name="Picture 27">
            <a:extLst>
              <a:ext uri="{FF2B5EF4-FFF2-40B4-BE49-F238E27FC236}">
                <a16:creationId xmlns:a16="http://schemas.microsoft.com/office/drawing/2014/main" id="{A0D3B79C-C1E1-5C00-AB00-F0AC77A3C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329" y="121832"/>
            <a:ext cx="543484" cy="41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430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C17114-8588-5731-62FD-64113CE6A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888" y="348880"/>
            <a:ext cx="2880828" cy="1593492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6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Three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0C4D9-80D3-97B3-A583-143BA20D1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066" y="2085080"/>
            <a:ext cx="3004650" cy="4406210"/>
          </a:xfrm>
        </p:spPr>
        <p:txBody>
          <a:bodyPr>
            <a:normAutofit/>
          </a:bodyPr>
          <a:lstStyle/>
          <a:p>
            <a:pPr defTabSz="585216">
              <a:spcBef>
                <a:spcPts val="640"/>
              </a:spcBef>
            </a:pPr>
            <a:r>
              <a:rPr lang="en-GB" sz="24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What do you need to do to </a:t>
            </a:r>
            <a:r>
              <a:rPr lang="en-GB" sz="2400">
                <a:solidFill>
                  <a:schemeClr val="bg1"/>
                </a:solidFill>
              </a:rPr>
              <a:t>achieve this goal?</a:t>
            </a:r>
          </a:p>
          <a:p>
            <a:pPr defTabSz="585216">
              <a:spcBef>
                <a:spcPts val="640"/>
              </a:spcBef>
            </a:pPr>
            <a:r>
              <a:rPr lang="en-GB" sz="2400">
                <a:solidFill>
                  <a:schemeClr val="bg1"/>
                </a:solidFill>
              </a:rPr>
              <a:t>Can you break it down into smaller tasks or projects?</a:t>
            </a:r>
          </a:p>
          <a:p>
            <a:pPr defTabSz="585216">
              <a:spcBef>
                <a:spcPts val="640"/>
              </a:spcBef>
            </a:pPr>
            <a:r>
              <a:rPr lang="en-GB" sz="2400">
                <a:solidFill>
                  <a:schemeClr val="bg1"/>
                </a:solidFill>
              </a:rPr>
              <a:t>Can you delegate any of these tasks to someone else?</a:t>
            </a:r>
          </a:p>
          <a:p>
            <a:pPr defTabSz="585216">
              <a:spcBef>
                <a:spcPts val="640"/>
              </a:spcBef>
            </a:pPr>
            <a:endParaRPr lang="en-GB" sz="2400">
              <a:solidFill>
                <a:schemeClr val="bg1"/>
              </a:solidFill>
            </a:endParaRPr>
          </a:p>
          <a:p>
            <a:pPr defTabSz="585216">
              <a:spcBef>
                <a:spcPts val="640"/>
              </a:spcBef>
            </a:pPr>
            <a:endParaRPr lang="en-GB" sz="24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D475A80-7DDB-B19B-8717-CB4D54908590}"/>
              </a:ext>
            </a:extLst>
          </p:cNvPr>
          <p:cNvSpPr/>
          <p:nvPr/>
        </p:nvSpPr>
        <p:spPr>
          <a:xfrm>
            <a:off x="4226842" y="348880"/>
            <a:ext cx="2402558" cy="6242420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GB">
                <a:solidFill>
                  <a:schemeClr val="tx1"/>
                </a:solidFill>
              </a:rPr>
              <a:t>Goal: </a:t>
            </a:r>
          </a:p>
          <a:p>
            <a:endParaRPr lang="en-GB">
              <a:solidFill>
                <a:schemeClr val="tx1"/>
              </a:solidFill>
            </a:endParaRPr>
          </a:p>
          <a:p>
            <a:endParaRPr lang="en-GB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1537B5-2E55-C2CE-3639-75D8AC60F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329" y="121832"/>
            <a:ext cx="543484" cy="418457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C9B88F8-E8EA-55F3-ACA7-96D9099BFE6F}"/>
              </a:ext>
            </a:extLst>
          </p:cNvPr>
          <p:cNvSpPr/>
          <p:nvPr/>
        </p:nvSpPr>
        <p:spPr>
          <a:xfrm>
            <a:off x="6846217" y="348880"/>
            <a:ext cx="2402558" cy="6242420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GB">
                <a:solidFill>
                  <a:schemeClr val="tx1"/>
                </a:solidFill>
              </a:rPr>
              <a:t>Goal: </a:t>
            </a:r>
          </a:p>
          <a:p>
            <a:endParaRPr lang="en-GB">
              <a:solidFill>
                <a:schemeClr val="tx1"/>
              </a:solidFill>
            </a:endParaRPr>
          </a:p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DA637F4-03F2-B968-325C-A59C8DAFE51F}"/>
              </a:ext>
            </a:extLst>
          </p:cNvPr>
          <p:cNvSpPr/>
          <p:nvPr/>
        </p:nvSpPr>
        <p:spPr>
          <a:xfrm>
            <a:off x="9465592" y="348880"/>
            <a:ext cx="2402558" cy="6242420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GB">
                <a:solidFill>
                  <a:schemeClr val="tx1"/>
                </a:solidFill>
              </a:rPr>
              <a:t>Goal: </a:t>
            </a:r>
          </a:p>
          <a:p>
            <a:endParaRPr lang="en-GB">
              <a:solidFill>
                <a:schemeClr val="tx1"/>
              </a:solidFill>
            </a:endParaRPr>
          </a:p>
          <a:p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727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A2993BB2-E306-E0DA-FFBF-C5AE49DDC1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0826827"/>
              </p:ext>
            </p:extLst>
          </p:nvPr>
        </p:nvGraphicFramePr>
        <p:xfrm>
          <a:off x="167896" y="575077"/>
          <a:ext cx="11856208" cy="5678208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846872">
                  <a:extLst>
                    <a:ext uri="{9D8B030D-6E8A-4147-A177-3AD203B41FA5}">
                      <a16:colId xmlns:a16="http://schemas.microsoft.com/office/drawing/2014/main" val="2836843691"/>
                    </a:ext>
                  </a:extLst>
                </a:gridCol>
                <a:gridCol w="846872">
                  <a:extLst>
                    <a:ext uri="{9D8B030D-6E8A-4147-A177-3AD203B41FA5}">
                      <a16:colId xmlns:a16="http://schemas.microsoft.com/office/drawing/2014/main" val="1366157521"/>
                    </a:ext>
                  </a:extLst>
                </a:gridCol>
                <a:gridCol w="846872">
                  <a:extLst>
                    <a:ext uri="{9D8B030D-6E8A-4147-A177-3AD203B41FA5}">
                      <a16:colId xmlns:a16="http://schemas.microsoft.com/office/drawing/2014/main" val="4098350342"/>
                    </a:ext>
                  </a:extLst>
                </a:gridCol>
                <a:gridCol w="846872">
                  <a:extLst>
                    <a:ext uri="{9D8B030D-6E8A-4147-A177-3AD203B41FA5}">
                      <a16:colId xmlns:a16="http://schemas.microsoft.com/office/drawing/2014/main" val="2289107906"/>
                    </a:ext>
                  </a:extLst>
                </a:gridCol>
                <a:gridCol w="846872">
                  <a:extLst>
                    <a:ext uri="{9D8B030D-6E8A-4147-A177-3AD203B41FA5}">
                      <a16:colId xmlns:a16="http://schemas.microsoft.com/office/drawing/2014/main" val="1587628368"/>
                    </a:ext>
                  </a:extLst>
                </a:gridCol>
                <a:gridCol w="846872">
                  <a:extLst>
                    <a:ext uri="{9D8B030D-6E8A-4147-A177-3AD203B41FA5}">
                      <a16:colId xmlns:a16="http://schemas.microsoft.com/office/drawing/2014/main" val="2106685670"/>
                    </a:ext>
                  </a:extLst>
                </a:gridCol>
                <a:gridCol w="846872">
                  <a:extLst>
                    <a:ext uri="{9D8B030D-6E8A-4147-A177-3AD203B41FA5}">
                      <a16:colId xmlns:a16="http://schemas.microsoft.com/office/drawing/2014/main" val="1164407979"/>
                    </a:ext>
                  </a:extLst>
                </a:gridCol>
                <a:gridCol w="846872">
                  <a:extLst>
                    <a:ext uri="{9D8B030D-6E8A-4147-A177-3AD203B41FA5}">
                      <a16:colId xmlns:a16="http://schemas.microsoft.com/office/drawing/2014/main" val="3587143371"/>
                    </a:ext>
                  </a:extLst>
                </a:gridCol>
                <a:gridCol w="846872">
                  <a:extLst>
                    <a:ext uri="{9D8B030D-6E8A-4147-A177-3AD203B41FA5}">
                      <a16:colId xmlns:a16="http://schemas.microsoft.com/office/drawing/2014/main" val="4132701241"/>
                    </a:ext>
                  </a:extLst>
                </a:gridCol>
                <a:gridCol w="846872">
                  <a:extLst>
                    <a:ext uri="{9D8B030D-6E8A-4147-A177-3AD203B41FA5}">
                      <a16:colId xmlns:a16="http://schemas.microsoft.com/office/drawing/2014/main" val="3135097106"/>
                    </a:ext>
                  </a:extLst>
                </a:gridCol>
                <a:gridCol w="846872">
                  <a:extLst>
                    <a:ext uri="{9D8B030D-6E8A-4147-A177-3AD203B41FA5}">
                      <a16:colId xmlns:a16="http://schemas.microsoft.com/office/drawing/2014/main" val="1939159633"/>
                    </a:ext>
                  </a:extLst>
                </a:gridCol>
                <a:gridCol w="846872">
                  <a:extLst>
                    <a:ext uri="{9D8B030D-6E8A-4147-A177-3AD203B41FA5}">
                      <a16:colId xmlns:a16="http://schemas.microsoft.com/office/drawing/2014/main" val="2618567463"/>
                    </a:ext>
                  </a:extLst>
                </a:gridCol>
                <a:gridCol w="846872">
                  <a:extLst>
                    <a:ext uri="{9D8B030D-6E8A-4147-A177-3AD203B41FA5}">
                      <a16:colId xmlns:a16="http://schemas.microsoft.com/office/drawing/2014/main" val="4245528325"/>
                    </a:ext>
                  </a:extLst>
                </a:gridCol>
                <a:gridCol w="846872">
                  <a:extLst>
                    <a:ext uri="{9D8B030D-6E8A-4147-A177-3AD203B41FA5}">
                      <a16:colId xmlns:a16="http://schemas.microsoft.com/office/drawing/2014/main" val="3108572757"/>
                    </a:ext>
                  </a:extLst>
                </a:gridCol>
              </a:tblGrid>
              <a:tr h="346297">
                <a:tc>
                  <a:txBody>
                    <a:bodyPr/>
                    <a:lstStyle/>
                    <a:p>
                      <a:r>
                        <a:rPr lang="en-GB" sz="1800">
                          <a:latin typeface="Nightmare gothic " pitchFamily="50" charset="0"/>
                        </a:rPr>
                        <a:t>W/C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latin typeface="Nightmare gothic 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latin typeface="Nightmare gothic 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latin typeface="Nightmare gothic 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latin typeface="Nightmare gothic 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latin typeface="Nightmare gothic 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latin typeface="Nightmare gothic 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latin typeface="Nightmare gothic 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latin typeface="Nightmare gothic 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latin typeface="Nightmare gothic 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latin typeface="Nightmare gothic 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latin typeface="Nightmare gothic 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latin typeface="Nightmare gothic 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latin typeface="Nightmare gothic 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7720497"/>
                  </a:ext>
                </a:extLst>
              </a:tr>
              <a:tr h="664056">
                <a:tc>
                  <a:txBody>
                    <a:bodyPr/>
                    <a:lstStyle/>
                    <a:p>
                      <a:r>
                        <a:rPr lang="en-GB" sz="1800">
                          <a:latin typeface="Nightmare gothic " pitchFamily="50" charset="0"/>
                        </a:rPr>
                        <a:t>Theme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6145209"/>
                  </a:ext>
                </a:extLst>
              </a:tr>
              <a:tr h="664056">
                <a:tc>
                  <a:txBody>
                    <a:bodyPr/>
                    <a:lstStyle/>
                    <a:p>
                      <a:r>
                        <a:rPr lang="en-GB" sz="1800">
                          <a:latin typeface="Nightmare gothic " pitchFamily="50" charset="0"/>
                        </a:rPr>
                        <a:t>Mon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0992319"/>
                  </a:ext>
                </a:extLst>
              </a:tr>
              <a:tr h="664056">
                <a:tc>
                  <a:txBody>
                    <a:bodyPr/>
                    <a:lstStyle/>
                    <a:p>
                      <a:r>
                        <a:rPr lang="en-GB" sz="1800">
                          <a:latin typeface="Nightmare gothic " pitchFamily="50" charset="0"/>
                        </a:rPr>
                        <a:t>Tues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8476570"/>
                  </a:ext>
                </a:extLst>
              </a:tr>
              <a:tr h="664056">
                <a:tc>
                  <a:txBody>
                    <a:bodyPr/>
                    <a:lstStyle/>
                    <a:p>
                      <a:r>
                        <a:rPr lang="en-GB" sz="1800">
                          <a:latin typeface="Nightmare gothic " pitchFamily="50" charset="0"/>
                        </a:rPr>
                        <a:t>Wed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0045001"/>
                  </a:ext>
                </a:extLst>
              </a:tr>
              <a:tr h="664056">
                <a:tc>
                  <a:txBody>
                    <a:bodyPr/>
                    <a:lstStyle/>
                    <a:p>
                      <a:r>
                        <a:rPr lang="en-GB" sz="1800">
                          <a:latin typeface="Nightmare gothic " pitchFamily="50" charset="0"/>
                        </a:rPr>
                        <a:t>Thur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5833122"/>
                  </a:ext>
                </a:extLst>
              </a:tr>
              <a:tr h="664056">
                <a:tc>
                  <a:txBody>
                    <a:bodyPr/>
                    <a:lstStyle/>
                    <a:p>
                      <a:r>
                        <a:rPr lang="en-GB" sz="1800">
                          <a:latin typeface="Nightmare gothic " pitchFamily="50" charset="0"/>
                        </a:rPr>
                        <a:t>Fri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3040511"/>
                  </a:ext>
                </a:extLst>
              </a:tr>
              <a:tr h="664056">
                <a:tc>
                  <a:txBody>
                    <a:bodyPr/>
                    <a:lstStyle/>
                    <a:p>
                      <a:r>
                        <a:rPr lang="en-GB" sz="1800">
                          <a:latin typeface="Nightmare gothic " pitchFamily="50" charset="0"/>
                        </a:rPr>
                        <a:t>Sat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2112511"/>
                  </a:ext>
                </a:extLst>
              </a:tr>
              <a:tr h="664056">
                <a:tc>
                  <a:txBody>
                    <a:bodyPr/>
                    <a:lstStyle/>
                    <a:p>
                      <a:r>
                        <a:rPr lang="en-GB" sz="1800">
                          <a:latin typeface="Nightmare gothic " pitchFamily="50" charset="0"/>
                        </a:rPr>
                        <a:t>Sun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5826786"/>
                  </a:ext>
                </a:extLst>
              </a:tr>
            </a:tbl>
          </a:graphicData>
        </a:graphic>
      </p:graphicFrame>
      <p:graphicFrame>
        <p:nvGraphicFramePr>
          <p:cNvPr id="7" name="Table 2">
            <a:extLst>
              <a:ext uri="{FF2B5EF4-FFF2-40B4-BE49-F238E27FC236}">
                <a16:creationId xmlns:a16="http://schemas.microsoft.com/office/drawing/2014/main" id="{2A3E5B96-EE2A-ACAA-C4D8-C98A825375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711716"/>
              </p:ext>
            </p:extLst>
          </p:nvPr>
        </p:nvGraphicFramePr>
        <p:xfrm>
          <a:off x="962184" y="6366449"/>
          <a:ext cx="1026763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6805">
                  <a:extLst>
                    <a:ext uri="{9D8B030D-6E8A-4147-A177-3AD203B41FA5}">
                      <a16:colId xmlns:a16="http://schemas.microsoft.com/office/drawing/2014/main" val="800620887"/>
                    </a:ext>
                  </a:extLst>
                </a:gridCol>
                <a:gridCol w="1466805">
                  <a:extLst>
                    <a:ext uri="{9D8B030D-6E8A-4147-A177-3AD203B41FA5}">
                      <a16:colId xmlns:a16="http://schemas.microsoft.com/office/drawing/2014/main" val="3659503143"/>
                    </a:ext>
                  </a:extLst>
                </a:gridCol>
                <a:gridCol w="1466805">
                  <a:extLst>
                    <a:ext uri="{9D8B030D-6E8A-4147-A177-3AD203B41FA5}">
                      <a16:colId xmlns:a16="http://schemas.microsoft.com/office/drawing/2014/main" val="3877016732"/>
                    </a:ext>
                  </a:extLst>
                </a:gridCol>
                <a:gridCol w="1466805">
                  <a:extLst>
                    <a:ext uri="{9D8B030D-6E8A-4147-A177-3AD203B41FA5}">
                      <a16:colId xmlns:a16="http://schemas.microsoft.com/office/drawing/2014/main" val="2437789227"/>
                    </a:ext>
                  </a:extLst>
                </a:gridCol>
                <a:gridCol w="1466805">
                  <a:extLst>
                    <a:ext uri="{9D8B030D-6E8A-4147-A177-3AD203B41FA5}">
                      <a16:colId xmlns:a16="http://schemas.microsoft.com/office/drawing/2014/main" val="3300416514"/>
                    </a:ext>
                  </a:extLst>
                </a:gridCol>
                <a:gridCol w="1466805">
                  <a:extLst>
                    <a:ext uri="{9D8B030D-6E8A-4147-A177-3AD203B41FA5}">
                      <a16:colId xmlns:a16="http://schemas.microsoft.com/office/drawing/2014/main" val="2711002505"/>
                    </a:ext>
                  </a:extLst>
                </a:gridCol>
                <a:gridCol w="1466805">
                  <a:extLst>
                    <a:ext uri="{9D8B030D-6E8A-4147-A177-3AD203B41FA5}">
                      <a16:colId xmlns:a16="http://schemas.microsoft.com/office/drawing/2014/main" val="821079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  <a:latin typeface="Nightmare gothic " pitchFamily="50" charset="0"/>
                        </a:rPr>
                        <a:t>Key: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  <a:latin typeface="Nightmare gothic 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  <a:latin typeface="Nightmare gothic 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  <a:latin typeface="Nightmare gothic 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  <a:latin typeface="Nightmare gothic 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  <a:latin typeface="Nightmare gothic 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  <a:latin typeface="Nightmare gothic 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516909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8BF6A5B-278B-3D6E-7842-BD8F78BEBED5}"/>
              </a:ext>
            </a:extLst>
          </p:cNvPr>
          <p:cNvSpPr txBox="1"/>
          <p:nvPr/>
        </p:nvSpPr>
        <p:spPr>
          <a:xfrm>
            <a:off x="7419975" y="169970"/>
            <a:ext cx="477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Months / Season: </a:t>
            </a:r>
          </a:p>
        </p:txBody>
      </p:sp>
    </p:spTree>
    <p:extLst>
      <p:ext uri="{BB962C8B-B14F-4D97-AF65-F5344CB8AC3E}">
        <p14:creationId xmlns:p14="http://schemas.microsoft.com/office/powerpoint/2010/main" val="2711407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FEFFF6"/>
      </a:lt2>
      <a:accent1>
        <a:srgbClr val="034A44"/>
      </a:accent1>
      <a:accent2>
        <a:srgbClr val="310B49"/>
      </a:accent2>
      <a:accent3>
        <a:srgbClr val="F3FFFE"/>
      </a:accent3>
      <a:accent4>
        <a:srgbClr val="FCF7FF"/>
      </a:accent4>
      <a:accent5>
        <a:srgbClr val="07A596"/>
      </a:accent5>
      <a:accent6>
        <a:srgbClr val="8E20D2"/>
      </a:accent6>
      <a:hlink>
        <a:srgbClr val="000000"/>
      </a:hlink>
      <a:folHlink>
        <a:srgbClr val="FFFFFF"/>
      </a:folHlink>
    </a:clrScheme>
    <a:fontScheme name="Custom 2">
      <a:majorFont>
        <a:latin typeface="HIDROFONT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270120</TotalTime>
  <Words>411</Words>
  <Application>Microsoft Office PowerPoint</Application>
  <PresentationFormat>Widescreen</PresentationFormat>
  <Paragraphs>123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HIDROFONT</vt:lpstr>
      <vt:lpstr>Nightmare gothic </vt:lpstr>
      <vt:lpstr>Office Theme</vt:lpstr>
      <vt:lpstr>Set Up Your Season</vt:lpstr>
      <vt:lpstr>Last Season Review</vt:lpstr>
      <vt:lpstr>Last Season Review</vt:lpstr>
      <vt:lpstr>Goals Review</vt:lpstr>
      <vt:lpstr>Last Season Review</vt:lpstr>
      <vt:lpstr>Moving forward</vt:lpstr>
      <vt:lpstr>I want…..</vt:lpstr>
      <vt:lpstr>Three Goals</vt:lpstr>
      <vt:lpstr>Three Goals</vt:lpstr>
      <vt:lpstr>Three Goals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Felicity Pryke</dc:creator>
  <cp:lastModifiedBy>Felicity Pryke</cp:lastModifiedBy>
  <cp:revision>62</cp:revision>
  <dcterms:created xsi:type="dcterms:W3CDTF">2021-02-28T14:33:17Z</dcterms:created>
  <dcterms:modified xsi:type="dcterms:W3CDTF">2023-11-10T20:52:07Z</dcterms:modified>
</cp:coreProperties>
</file>